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42" r:id="rId20"/>
    <p:sldId id="337" r:id="rId21"/>
    <p:sldId id="341" r:id="rId22"/>
    <p:sldId id="338" r:id="rId23"/>
    <p:sldId id="34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161"/>
    <a:srgbClr val="FF0066"/>
    <a:srgbClr val="FFFFFF"/>
    <a:srgbClr val="85FF29"/>
    <a:srgbClr val="8FDA2C"/>
    <a:srgbClr val="5DE33D"/>
    <a:srgbClr val="0070C0"/>
    <a:srgbClr val="FF002A"/>
    <a:srgbClr val="653B22"/>
    <a:srgbClr val="D38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8.gif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openxmlformats.org/officeDocument/2006/relationships/image" Target="../media/image12.png"/><Relationship Id="rId15" Type="http://schemas.openxmlformats.org/officeDocument/2006/relationships/image" Target="../media/image45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1.png"/><Relationship Id="rId1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48.pn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microsoft.com/office/2007/relationships/hdphoto" Target="../media/hdphoto1.wdp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image" Target="../media/image62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61.png"/><Relationship Id="rId2" Type="http://schemas.openxmlformats.org/officeDocument/2006/relationships/image" Target="../media/image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26" Type="http://schemas.openxmlformats.org/officeDocument/2006/relationships/image" Target="../media/image72.png"/><Relationship Id="rId3" Type="http://schemas.openxmlformats.org/officeDocument/2006/relationships/image" Target="../media/image59.png"/><Relationship Id="rId21" Type="http://schemas.openxmlformats.org/officeDocument/2006/relationships/image" Target="../media/image68.png"/><Relationship Id="rId7" Type="http://schemas.openxmlformats.org/officeDocument/2006/relationships/image" Target="../media/image64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5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67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12.png"/><Relationship Id="rId24" Type="http://schemas.microsoft.com/office/2007/relationships/hdphoto" Target="../media/hdphoto4.wdp"/><Relationship Id="rId32" Type="http://schemas.openxmlformats.org/officeDocument/2006/relationships/image" Target="../media/image78.png"/><Relationship Id="rId5" Type="http://schemas.openxmlformats.org/officeDocument/2006/relationships/image" Target="../media/image31.png"/><Relationship Id="rId15" Type="http://schemas.openxmlformats.org/officeDocument/2006/relationships/image" Target="../media/image65.png"/><Relationship Id="rId23" Type="http://schemas.openxmlformats.org/officeDocument/2006/relationships/image" Target="../media/image70.png"/><Relationship Id="rId28" Type="http://schemas.openxmlformats.org/officeDocument/2006/relationships/image" Target="../media/image74.pn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31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Relationship Id="rId22" Type="http://schemas.openxmlformats.org/officeDocument/2006/relationships/image" Target="../media/image69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18" Type="http://schemas.openxmlformats.org/officeDocument/2006/relationships/image" Target="../media/image83.png"/><Relationship Id="rId26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69.png"/><Relationship Id="rId25" Type="http://schemas.openxmlformats.org/officeDocument/2006/relationships/image" Target="../media/image89.jpeg"/><Relationship Id="rId33" Type="http://schemas.openxmlformats.org/officeDocument/2006/relationships/image" Target="../media/image97.png"/><Relationship Id="rId2" Type="http://schemas.openxmlformats.org/officeDocument/2006/relationships/image" Target="../media/image79.png"/><Relationship Id="rId16" Type="http://schemas.openxmlformats.org/officeDocument/2006/relationships/image" Target="../media/image66.png"/><Relationship Id="rId20" Type="http://schemas.openxmlformats.org/officeDocument/2006/relationships/image" Target="../media/image84.png"/><Relationship Id="rId29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29.gif"/><Relationship Id="rId24" Type="http://schemas.openxmlformats.org/officeDocument/2006/relationships/image" Target="../media/image88.jpeg"/><Relationship Id="rId32" Type="http://schemas.openxmlformats.org/officeDocument/2006/relationships/image" Target="../media/image96.png"/><Relationship Id="rId5" Type="http://schemas.openxmlformats.org/officeDocument/2006/relationships/image" Target="../media/image81.png"/><Relationship Id="rId15" Type="http://schemas.openxmlformats.org/officeDocument/2006/relationships/image" Target="../media/image21.png"/><Relationship Id="rId23" Type="http://schemas.openxmlformats.org/officeDocument/2006/relationships/image" Target="../media/image87.png"/><Relationship Id="rId28" Type="http://schemas.openxmlformats.org/officeDocument/2006/relationships/image" Target="../media/image92.jpeg"/><Relationship Id="rId10" Type="http://schemas.openxmlformats.org/officeDocument/2006/relationships/image" Target="../media/image23.png"/><Relationship Id="rId19" Type="http://schemas.microsoft.com/office/2007/relationships/hdphoto" Target="../media/hdphoto5.wdp"/><Relationship Id="rId31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12.png"/><Relationship Id="rId14" Type="http://schemas.openxmlformats.org/officeDocument/2006/relationships/image" Target="../media/image20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1.png"/><Relationship Id="rId18" Type="http://schemas.openxmlformats.org/officeDocument/2006/relationships/image" Target="../media/image85.png"/><Relationship Id="rId26" Type="http://schemas.microsoft.com/office/2007/relationships/hdphoto" Target="../media/hdphoto6.wdp"/><Relationship Id="rId3" Type="http://schemas.openxmlformats.org/officeDocument/2006/relationships/image" Target="../media/image82.png"/><Relationship Id="rId21" Type="http://schemas.openxmlformats.org/officeDocument/2006/relationships/image" Target="../media/image103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17" Type="http://schemas.openxmlformats.org/officeDocument/2006/relationships/image" Target="../media/image86.png"/><Relationship Id="rId25" Type="http://schemas.openxmlformats.org/officeDocument/2006/relationships/image" Target="../media/image105.png"/><Relationship Id="rId2" Type="http://schemas.openxmlformats.org/officeDocument/2006/relationships/image" Target="../media/image99.png"/><Relationship Id="rId16" Type="http://schemas.openxmlformats.org/officeDocument/2006/relationships/image" Target="../media/image84.png"/><Relationship Id="rId20" Type="http://schemas.openxmlformats.org/officeDocument/2006/relationships/image" Target="../media/image102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24" Type="http://schemas.openxmlformats.org/officeDocument/2006/relationships/image" Target="../media/image69.png"/><Relationship Id="rId5" Type="http://schemas.openxmlformats.org/officeDocument/2006/relationships/image" Target="../media/image11.png"/><Relationship Id="rId15" Type="http://schemas.openxmlformats.org/officeDocument/2006/relationships/image" Target="../media/image100.png"/><Relationship Id="rId23" Type="http://schemas.openxmlformats.org/officeDocument/2006/relationships/image" Target="../media/image66.png"/><Relationship Id="rId28" Type="http://schemas.openxmlformats.org/officeDocument/2006/relationships/image" Target="../media/image106.png"/><Relationship Id="rId10" Type="http://schemas.openxmlformats.org/officeDocument/2006/relationships/image" Target="../media/image19.png"/><Relationship Id="rId19" Type="http://schemas.openxmlformats.org/officeDocument/2006/relationships/image" Target="../media/image10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41.png"/><Relationship Id="rId22" Type="http://schemas.openxmlformats.org/officeDocument/2006/relationships/image" Target="../media/image104.png"/><Relationship Id="rId27" Type="http://schemas.openxmlformats.org/officeDocument/2006/relationships/image" Target="../media/image60.png"/><Relationship Id="rId30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18" Type="http://schemas.openxmlformats.org/officeDocument/2006/relationships/image" Target="../media/image116.png"/><Relationship Id="rId26" Type="http://schemas.openxmlformats.org/officeDocument/2006/relationships/image" Target="../media/image21.png"/><Relationship Id="rId3" Type="http://schemas.openxmlformats.org/officeDocument/2006/relationships/image" Target="../media/image108.jpg"/><Relationship Id="rId21" Type="http://schemas.openxmlformats.org/officeDocument/2006/relationships/image" Target="../media/image119.png"/><Relationship Id="rId34" Type="http://schemas.openxmlformats.org/officeDocument/2006/relationships/image" Target="../media/image128.jpeg"/><Relationship Id="rId7" Type="http://schemas.openxmlformats.org/officeDocument/2006/relationships/image" Target="../media/image109.png"/><Relationship Id="rId12" Type="http://schemas.openxmlformats.org/officeDocument/2006/relationships/image" Target="../media/image85.png"/><Relationship Id="rId17" Type="http://schemas.microsoft.com/office/2007/relationships/hdphoto" Target="../media/hdphoto8.wdp"/><Relationship Id="rId25" Type="http://schemas.openxmlformats.org/officeDocument/2006/relationships/image" Target="../media/image20.png"/><Relationship Id="rId33" Type="http://schemas.openxmlformats.org/officeDocument/2006/relationships/image" Target="../media/image12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5.png"/><Relationship Id="rId20" Type="http://schemas.openxmlformats.org/officeDocument/2006/relationships/image" Target="../media/image118.png"/><Relationship Id="rId29" Type="http://schemas.openxmlformats.org/officeDocument/2006/relationships/image" Target="../media/image1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12.png"/><Relationship Id="rId24" Type="http://schemas.openxmlformats.org/officeDocument/2006/relationships/image" Target="../media/image19.png"/><Relationship Id="rId32" Type="http://schemas.openxmlformats.org/officeDocument/2006/relationships/image" Target="../media/image126.jpeg"/><Relationship Id="rId5" Type="http://schemas.openxmlformats.org/officeDocument/2006/relationships/image" Target="../media/image41.png"/><Relationship Id="rId15" Type="http://schemas.openxmlformats.org/officeDocument/2006/relationships/image" Target="../media/image69.png"/><Relationship Id="rId23" Type="http://schemas.openxmlformats.org/officeDocument/2006/relationships/image" Target="../media/image12.png"/><Relationship Id="rId28" Type="http://schemas.openxmlformats.org/officeDocument/2006/relationships/image" Target="../media/image122.png"/><Relationship Id="rId36" Type="http://schemas.openxmlformats.org/officeDocument/2006/relationships/image" Target="../media/image130.jpeg"/><Relationship Id="rId10" Type="http://schemas.openxmlformats.org/officeDocument/2006/relationships/image" Target="../media/image84.png"/><Relationship Id="rId19" Type="http://schemas.openxmlformats.org/officeDocument/2006/relationships/image" Target="../media/image117.png"/><Relationship Id="rId31" Type="http://schemas.openxmlformats.org/officeDocument/2006/relationships/image" Target="../media/image125.png"/><Relationship Id="rId4" Type="http://schemas.openxmlformats.org/officeDocument/2006/relationships/image" Target="../media/image1.png"/><Relationship Id="rId9" Type="http://schemas.openxmlformats.org/officeDocument/2006/relationships/image" Target="../media/image111.png"/><Relationship Id="rId14" Type="http://schemas.openxmlformats.org/officeDocument/2006/relationships/image" Target="../media/image114.png"/><Relationship Id="rId22" Type="http://schemas.openxmlformats.org/officeDocument/2006/relationships/image" Target="../media/image120.png"/><Relationship Id="rId27" Type="http://schemas.openxmlformats.org/officeDocument/2006/relationships/image" Target="../media/image121.jpeg"/><Relationship Id="rId30" Type="http://schemas.openxmlformats.org/officeDocument/2006/relationships/image" Target="../media/image124.png"/><Relationship Id="rId35" Type="http://schemas.openxmlformats.org/officeDocument/2006/relationships/image" Target="../media/image12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66.png"/><Relationship Id="rId18" Type="http://schemas.openxmlformats.org/officeDocument/2006/relationships/image" Target="../media/image21.png"/><Relationship Id="rId26" Type="http://schemas.openxmlformats.org/officeDocument/2006/relationships/image" Target="../media/image115.png"/><Relationship Id="rId39" Type="http://schemas.openxmlformats.org/officeDocument/2006/relationships/image" Target="../media/image134.png"/><Relationship Id="rId3" Type="http://schemas.openxmlformats.org/officeDocument/2006/relationships/image" Target="../media/image131.png"/><Relationship Id="rId21" Type="http://schemas.openxmlformats.org/officeDocument/2006/relationships/image" Target="../media/image119.png"/><Relationship Id="rId34" Type="http://schemas.openxmlformats.org/officeDocument/2006/relationships/image" Target="../media/image124.png"/><Relationship Id="rId7" Type="http://schemas.openxmlformats.org/officeDocument/2006/relationships/image" Target="../media/image133.png"/><Relationship Id="rId12" Type="http://schemas.openxmlformats.org/officeDocument/2006/relationships/image" Target="../media/image41.png"/><Relationship Id="rId17" Type="http://schemas.openxmlformats.org/officeDocument/2006/relationships/image" Target="../media/image20.png"/><Relationship Id="rId25" Type="http://schemas.openxmlformats.org/officeDocument/2006/relationships/image" Target="../media/image69.png"/><Relationship Id="rId33" Type="http://schemas.openxmlformats.org/officeDocument/2006/relationships/image" Target="../media/image123.jpeg"/><Relationship Id="rId38" Type="http://schemas.openxmlformats.org/officeDocument/2006/relationships/image" Target="../media/image128.jpeg"/><Relationship Id="rId2" Type="http://schemas.openxmlformats.org/officeDocument/2006/relationships/image" Target="../media/image84.png"/><Relationship Id="rId16" Type="http://schemas.openxmlformats.org/officeDocument/2006/relationships/image" Target="../media/image19.png"/><Relationship Id="rId20" Type="http://schemas.openxmlformats.org/officeDocument/2006/relationships/image" Target="../media/image111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11" Type="http://schemas.openxmlformats.org/officeDocument/2006/relationships/image" Target="../media/image1.png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37" Type="http://schemas.openxmlformats.org/officeDocument/2006/relationships/image" Target="../media/image127.jpeg"/><Relationship Id="rId5" Type="http://schemas.openxmlformats.org/officeDocument/2006/relationships/image" Target="../media/image120.png"/><Relationship Id="rId15" Type="http://schemas.openxmlformats.org/officeDocument/2006/relationships/image" Target="../media/image12.png"/><Relationship Id="rId23" Type="http://schemas.openxmlformats.org/officeDocument/2006/relationships/image" Target="../media/image113.png"/><Relationship Id="rId28" Type="http://schemas.openxmlformats.org/officeDocument/2006/relationships/image" Target="../media/image116.png"/><Relationship Id="rId36" Type="http://schemas.openxmlformats.org/officeDocument/2006/relationships/image" Target="../media/image126.jpeg"/><Relationship Id="rId10" Type="http://schemas.openxmlformats.org/officeDocument/2006/relationships/image" Target="../media/image108.jpg"/><Relationship Id="rId19" Type="http://schemas.openxmlformats.org/officeDocument/2006/relationships/image" Target="../media/image110.png"/><Relationship Id="rId31" Type="http://schemas.openxmlformats.org/officeDocument/2006/relationships/image" Target="../media/image121.jpe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109.png"/><Relationship Id="rId22" Type="http://schemas.openxmlformats.org/officeDocument/2006/relationships/image" Target="../media/image112.png"/><Relationship Id="rId27" Type="http://schemas.microsoft.com/office/2007/relationships/hdphoto" Target="../media/hdphoto8.wdp"/><Relationship Id="rId30" Type="http://schemas.openxmlformats.org/officeDocument/2006/relationships/image" Target="../media/image118.png"/><Relationship Id="rId35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21.png"/><Relationship Id="rId18" Type="http://schemas.openxmlformats.org/officeDocument/2006/relationships/image" Target="../media/image85.png"/><Relationship Id="rId26" Type="http://schemas.openxmlformats.org/officeDocument/2006/relationships/image" Target="../media/image117.png"/><Relationship Id="rId3" Type="http://schemas.openxmlformats.org/officeDocument/2006/relationships/image" Target="../media/image135.png"/><Relationship Id="rId21" Type="http://schemas.openxmlformats.org/officeDocument/2006/relationships/image" Target="../media/image114.png"/><Relationship Id="rId34" Type="http://schemas.openxmlformats.org/officeDocument/2006/relationships/image" Target="../media/image125.png"/><Relationship Id="rId7" Type="http://schemas.openxmlformats.org/officeDocument/2006/relationships/image" Target="../media/image41.png"/><Relationship Id="rId12" Type="http://schemas.openxmlformats.org/officeDocument/2006/relationships/image" Target="../media/image20.png"/><Relationship Id="rId17" Type="http://schemas.openxmlformats.org/officeDocument/2006/relationships/image" Target="../media/image119.pn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38" Type="http://schemas.openxmlformats.org/officeDocument/2006/relationships/image" Target="../media/image1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4.png"/><Relationship Id="rId20" Type="http://schemas.openxmlformats.org/officeDocument/2006/relationships/image" Target="../media/image113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24" Type="http://schemas.microsoft.com/office/2007/relationships/hdphoto" Target="../media/hdphoto8.wdp"/><Relationship Id="rId32" Type="http://schemas.openxmlformats.org/officeDocument/2006/relationships/image" Target="../media/image123.jpeg"/><Relationship Id="rId37" Type="http://schemas.openxmlformats.org/officeDocument/2006/relationships/image" Target="../media/image128.jpeg"/><Relationship Id="rId5" Type="http://schemas.openxmlformats.org/officeDocument/2006/relationships/image" Target="../media/image108.jp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36" Type="http://schemas.openxmlformats.org/officeDocument/2006/relationships/image" Target="../media/image127.jpeg"/><Relationship Id="rId10" Type="http://schemas.openxmlformats.org/officeDocument/2006/relationships/image" Target="../media/image12.png"/><Relationship Id="rId19" Type="http://schemas.openxmlformats.org/officeDocument/2006/relationships/image" Target="../media/image112.png"/><Relationship Id="rId31" Type="http://schemas.openxmlformats.org/officeDocument/2006/relationships/image" Target="../media/image122.png"/><Relationship Id="rId4" Type="http://schemas.openxmlformats.org/officeDocument/2006/relationships/image" Target="../media/image90.PNG"/><Relationship Id="rId9" Type="http://schemas.openxmlformats.org/officeDocument/2006/relationships/image" Target="../media/image109.png"/><Relationship Id="rId14" Type="http://schemas.openxmlformats.org/officeDocument/2006/relationships/image" Target="../media/image110.png"/><Relationship Id="rId22" Type="http://schemas.openxmlformats.org/officeDocument/2006/relationships/image" Target="../media/image69.png"/><Relationship Id="rId27" Type="http://schemas.openxmlformats.org/officeDocument/2006/relationships/image" Target="../media/image118.png"/><Relationship Id="rId30" Type="http://schemas.openxmlformats.org/officeDocument/2006/relationships/image" Target="../media/image121.jpeg"/><Relationship Id="rId35" Type="http://schemas.openxmlformats.org/officeDocument/2006/relationships/image" Target="../media/image12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48.png"/><Relationship Id="rId3" Type="http://schemas.openxmlformats.org/officeDocument/2006/relationships/image" Target="../media/image28.png"/><Relationship Id="rId21" Type="http://schemas.openxmlformats.org/officeDocument/2006/relationships/image" Target="../media/image145.png"/><Relationship Id="rId34" Type="http://schemas.openxmlformats.org/officeDocument/2006/relationships/image" Target="../media/image155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141.png"/><Relationship Id="rId25" Type="http://schemas.openxmlformats.org/officeDocument/2006/relationships/image" Target="../media/image147.png"/><Relationship Id="rId33" Type="http://schemas.microsoft.com/office/2007/relationships/hdphoto" Target="../media/hdphoto11.wdp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24" Type="http://schemas.microsoft.com/office/2007/relationships/hdphoto" Target="../media/hdphoto10.wdp"/><Relationship Id="rId32" Type="http://schemas.openxmlformats.org/officeDocument/2006/relationships/image" Target="../media/image154.png"/><Relationship Id="rId5" Type="http://schemas.openxmlformats.org/officeDocument/2006/relationships/image" Target="../media/image12.png"/><Relationship Id="rId15" Type="http://schemas.openxmlformats.org/officeDocument/2006/relationships/image" Target="../media/image139.png"/><Relationship Id="rId23" Type="http://schemas.openxmlformats.org/officeDocument/2006/relationships/image" Target="../media/image146.png"/><Relationship Id="rId28" Type="http://schemas.openxmlformats.org/officeDocument/2006/relationships/image" Target="../media/image150.png"/><Relationship Id="rId10" Type="http://schemas.openxmlformats.org/officeDocument/2006/relationships/image" Target="../media/image19.png"/><Relationship Id="rId19" Type="http://schemas.openxmlformats.org/officeDocument/2006/relationships/image" Target="../media/image143.png"/><Relationship Id="rId31" Type="http://schemas.openxmlformats.org/officeDocument/2006/relationships/image" Target="../media/image153.png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138.png"/><Relationship Id="rId22" Type="http://schemas.microsoft.com/office/2007/relationships/hdphoto" Target="../media/hdphoto9.wdp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13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2.png"/><Relationship Id="rId17" Type="http://schemas.openxmlformats.org/officeDocument/2006/relationships/image" Target="../media/image35.png"/><Relationship Id="rId2" Type="http://schemas.openxmlformats.org/officeDocument/2006/relationships/image" Target="../media/image2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1.png"/><Relationship Id="rId5" Type="http://schemas.openxmlformats.org/officeDocument/2006/relationships/image" Target="../media/image30.gif"/><Relationship Id="rId15" Type="http://schemas.openxmlformats.org/officeDocument/2006/relationships/image" Target="../media/image21.png"/><Relationship Id="rId10" Type="http://schemas.openxmlformats.org/officeDocument/2006/relationships/image" Target="../media/image33.gif"/><Relationship Id="rId4" Type="http://schemas.openxmlformats.org/officeDocument/2006/relationships/image" Target="../media/image29.gif"/><Relationship Id="rId9" Type="http://schemas.openxmlformats.org/officeDocument/2006/relationships/image" Target="../media/image24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14.png"/><Relationship Id="rId1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36.gif"/><Relationship Id="rId12" Type="http://schemas.openxmlformats.org/officeDocument/2006/relationships/image" Target="../media/image31.png"/><Relationship Id="rId17" Type="http://schemas.openxmlformats.org/officeDocument/2006/relationships/image" Target="../media/image20.png"/><Relationship Id="rId2" Type="http://schemas.openxmlformats.org/officeDocument/2006/relationships/image" Target="../media/image33.gif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9.gif"/><Relationship Id="rId5" Type="http://schemas.openxmlformats.org/officeDocument/2006/relationships/image" Target="../media/image29.gif"/><Relationship Id="rId15" Type="http://schemas.openxmlformats.org/officeDocument/2006/relationships/image" Target="../media/image12.png"/><Relationship Id="rId10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37.gif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397" y="3552913"/>
            <a:ext cx="3030361" cy="2882479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4600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580821" y="1317339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15449" y="1655929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3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37" y="2261209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0" y="2636559"/>
            <a:ext cx="928313" cy="6690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32364" y="2881766"/>
            <a:ext cx="207698" cy="42492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45" y="3641536"/>
            <a:ext cx="2957255" cy="2344114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3485557"/>
            <a:ext cx="3025468" cy="504244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4661181" y="1375484"/>
            <a:ext cx="2015329" cy="241943"/>
            <a:chOff x="663803" y="1430321"/>
            <a:chExt cx="2015329" cy="24194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8" y="6015358"/>
            <a:ext cx="3029820" cy="4200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9" y="3785410"/>
            <a:ext cx="2747907" cy="205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플레이어가 </a:t>
            </a:r>
            <a:r>
              <a:rPr lang="ko-KR" altLang="en-US" sz="1200" dirty="0"/>
              <a:t>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b="1" dirty="0" smtClean="0"/>
              <a:t>보스 몬스터</a:t>
            </a:r>
            <a:endParaRPr lang="en-US" altLang="ko-KR" sz="1200" b="1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= 1 :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1.5)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80 : 130 =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120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: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195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  </a:t>
            </a:r>
            <a:r>
              <a:rPr lang="en-US" altLang="ko-KR" sz="1050" b="1" dirty="0" smtClean="0"/>
              <a:t>Unity </a:t>
            </a:r>
            <a:r>
              <a:rPr lang="ko-KR" altLang="en-US" sz="1050" b="1" dirty="0" smtClean="0"/>
              <a:t>엔진 해상도 </a:t>
            </a:r>
            <a:r>
              <a:rPr lang="en-US" altLang="ko-KR" sz="1050" b="1" dirty="0" smtClean="0"/>
              <a:t>: 1080x1920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</a:t>
            </a:r>
            <a:r>
              <a:rPr lang="ko-KR" altLang="en-US" sz="1200" b="1" dirty="0" smtClean="0"/>
              <a:t>표시 후 사라짐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 smtClean="0"/>
              <a:t>‘MAX’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충족시 </a:t>
            </a:r>
            <a:r>
              <a:rPr lang="en-US" altLang="ko-KR" sz="1050" b="1" dirty="0" smtClean="0"/>
              <a:t>LV</a:t>
            </a:r>
            <a:r>
              <a:rPr lang="ko-KR" altLang="en-US" sz="1050" b="1" dirty="0" smtClean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571347"/>
            <a:ext cx="874184" cy="695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3837414"/>
            <a:ext cx="225802" cy="10626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324396"/>
            <a:ext cx="225802" cy="1062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854440"/>
            <a:ext cx="225802" cy="10626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5365578"/>
            <a:ext cx="225802" cy="10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9" y="3593937"/>
            <a:ext cx="379671" cy="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293518" y="1892437"/>
            <a:ext cx="2536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en-US" altLang="ko-KR" sz="1100" b="1" dirty="0">
                <a:solidFill>
                  <a:srgbClr val="FFFF00"/>
                </a:solidFill>
              </a:rPr>
              <a:t>300M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진행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406500" y="4887928"/>
            <a:ext cx="23583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</a:rPr>
              <a:t>전투 훈련</a:t>
            </a:r>
            <a:r>
              <a:rPr lang="en-US" altLang="ko-KR" sz="1100" b="1" dirty="0">
                <a:solidFill>
                  <a:schemeClr val="bg1"/>
                </a:solidFill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</a:rPr>
              <a:t>을 시작하려면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[</a:t>
            </a:r>
            <a:r>
              <a:rPr lang="ko-KR" altLang="en-US" sz="11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100" b="1" dirty="0">
                <a:solidFill>
                  <a:srgbClr val="FFFF00"/>
                </a:solidFill>
              </a:rPr>
              <a:t>]</a:t>
            </a:r>
            <a:r>
              <a:rPr lang="ko-KR" altLang="en-US" sz="1100" b="1" dirty="0">
                <a:solidFill>
                  <a:srgbClr val="FFFF00"/>
                </a:solidFill>
              </a:rPr>
              <a:t> </a:t>
            </a:r>
            <a:r>
              <a:rPr lang="en-US" altLang="ko-KR" sz="1100" b="1" dirty="0">
                <a:solidFill>
                  <a:srgbClr val="FFFF00"/>
                </a:solidFill>
              </a:rPr>
              <a:t>Lv.5 </a:t>
            </a:r>
            <a:r>
              <a:rPr lang="ko-KR" altLang="en-US" sz="1100" b="1" dirty="0">
                <a:solidFill>
                  <a:srgbClr val="FFFF00"/>
                </a:solidFill>
              </a:rPr>
              <a:t>달성</a:t>
            </a:r>
            <a:endParaRPr lang="en-US" altLang="ko-KR" sz="11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5" t="78439" b="1894"/>
          <a:stretch/>
        </p:blipFill>
        <p:spPr>
          <a:xfrm>
            <a:off x="4272403" y="4991658"/>
            <a:ext cx="600684" cy="4703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22369" y="4787604"/>
            <a:ext cx="1167227" cy="8435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840" y="4967231"/>
            <a:ext cx="102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교체 예정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ko-KR" altLang="en-US" sz="1200" dirty="0" smtClean="0"/>
              <a:t>터치 </a:t>
            </a:r>
            <a:r>
              <a:rPr lang="ko-KR" altLang="en-US" sz="1200" dirty="0"/>
              <a:t>시 장착된 스킨 착용 해제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</a:t>
            </a:r>
            <a:r>
              <a:rPr lang="ko-KR" altLang="en-US" sz="1200" dirty="0" smtClean="0"/>
              <a:t>변화 표시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</a:t>
            </a:r>
            <a:r>
              <a:rPr lang="ko-KR" altLang="en-US" sz="1050" dirty="0" smtClean="0"/>
              <a:t>정렬</a:t>
            </a:r>
            <a:endParaRPr lang="en-US" altLang="ko-KR" sz="1050" dirty="0" smtClean="0"/>
          </a:p>
          <a:p>
            <a:r>
              <a:rPr lang="ko-KR" altLang="en-US" sz="1050" dirty="0" err="1" smtClean="0"/>
              <a:t>스탯과</a:t>
            </a:r>
            <a:r>
              <a:rPr lang="ko-KR" altLang="en-US" sz="1050" dirty="0" smtClean="0"/>
              <a:t> 보물 효과 표기는 서로 다른 텍스트 색상 사용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</a:t>
            </a:r>
            <a:r>
              <a:rPr lang="ko-KR" altLang="en-US" sz="1200" b="1" u="sng" dirty="0" smtClean="0"/>
              <a:t>기본값 </a:t>
            </a:r>
            <a:r>
              <a:rPr lang="en-US" altLang="ko-KR" sz="1200" b="1" u="sng" dirty="0" smtClean="0"/>
              <a:t>0%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적 처치 보상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확률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데미지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FFFF00"/>
                  </a:solidFill>
                </a:rPr>
                <a:t>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치명타 확률 증가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무기 가격 감소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>
                  <a:solidFill>
                    <a:srgbClr val="5DE33D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곡도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9"/>
          <a:stretch/>
        </p:blipFill>
        <p:spPr>
          <a:xfrm>
            <a:off x="4206987" y="1867875"/>
            <a:ext cx="4213280" cy="860360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293945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293945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293945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293945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무기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가능</a:t>
            </a:r>
            <a:r>
              <a:rPr lang="ko-KR" altLang="en-US" sz="1200" u="sng" dirty="0" smtClean="0"/>
              <a:t>최대레벨 </a:t>
            </a:r>
            <a:r>
              <a:rPr lang="ko-KR" altLang="en-US" sz="1200" u="sng" dirty="0"/>
              <a:t>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 smtClean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14429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295120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30472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298734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488153" y="182882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085504" y="183508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55411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33884" y="1949343"/>
            <a:ext cx="903136" cy="4176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323806" y="1719390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4979748" y="169489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0D317E-9636-4E9C-B412-5ADE3F42EDF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3787670"/>
            <a:ext cx="2807871" cy="211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028886" y="4313579"/>
            <a:ext cx="193298" cy="530475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27013" flipH="1">
            <a:off x="1022556" y="3835290"/>
            <a:ext cx="255221" cy="47566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6892">
            <a:off x="1057265" y="4904908"/>
            <a:ext cx="155268" cy="438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062374" y="5397530"/>
            <a:ext cx="152839" cy="54938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35" y="5034141"/>
            <a:ext cx="620010" cy="18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5" y="6273670"/>
            <a:ext cx="620010" cy="180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5034141"/>
            <a:ext cx="620010" cy="1800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2" y="6267407"/>
            <a:ext cx="620010" cy="180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6266243"/>
            <a:ext cx="620010" cy="180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04" y="6272232"/>
            <a:ext cx="620010" cy="1800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1" y="5034142"/>
            <a:ext cx="620010" cy="18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09" y="5034143"/>
            <a:ext cx="620010" cy="18000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47325" flipH="1">
            <a:off x="4441225" y="1956921"/>
            <a:ext cx="342955" cy="7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04" y="1245279"/>
            <a:ext cx="4161907" cy="1009648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485833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1" y="2655845"/>
            <a:ext cx="2936334" cy="2359279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보물 종류 </a:t>
            </a:r>
            <a:r>
              <a:rPr lang="en-US" altLang="ko-KR" sz="1200" dirty="0" smtClean="0"/>
              <a:t>: A+,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S+ (</a:t>
            </a:r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스페셜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왼쪽 맞춤</a:t>
            </a:r>
            <a:endParaRPr lang="en-US" altLang="ko-KR" sz="1100" b="1" dirty="0" smtClean="0"/>
          </a:p>
          <a:p>
            <a:r>
              <a:rPr lang="ko-KR" altLang="en-US" sz="1100" dirty="0" smtClean="0"/>
              <a:t>일반 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100</a:t>
            </a:r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 smtClean="0"/>
              <a:t>텍스트 컬러 변경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디자인 차별성을 주도록 함</a:t>
            </a:r>
            <a:endParaRPr lang="en-US" altLang="ko-KR" sz="1100" dirty="0" smtClean="0"/>
          </a:p>
          <a:p>
            <a:r>
              <a:rPr lang="en-US" altLang="ko-KR" sz="1400" dirty="0" smtClean="0"/>
              <a:t>    </a:t>
            </a:r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</a:t>
            </a:r>
            <a:r>
              <a:rPr lang="ko-KR" altLang="en-US" sz="1100" dirty="0"/>
              <a:t>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ko-KR" altLang="en-US" sz="1100" b="1" u="sng" dirty="0" smtClean="0">
                <a:solidFill>
                  <a:srgbClr val="0070C0"/>
                </a:solidFill>
              </a:rPr>
              <a:t>레벨</a:t>
            </a:r>
            <a:r>
              <a:rPr lang="ko-KR" altLang="en-US" sz="1100" b="1" dirty="0">
                <a:solidFill>
                  <a:srgbClr val="0070C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b="1" dirty="0" smtClean="0"/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 smtClean="0"/>
              <a:t>버튼에</a:t>
            </a:r>
            <a:r>
              <a:rPr lang="ko-KR" altLang="en-US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u="sng" dirty="0" smtClean="0">
                <a:solidFill>
                  <a:srgbClr val="C00000"/>
                </a:solidFill>
              </a:rPr>
              <a:t>Lv.0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 smtClean="0"/>
              <a:t>표기</a:t>
            </a:r>
            <a:endParaRPr lang="en-US" altLang="ko-KR" sz="105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/>
              <a:t>좌</a:t>
            </a:r>
            <a:r>
              <a:rPr lang="ko-KR" altLang="en-US" sz="1000" dirty="0" smtClean="0"/>
              <a:t>측에 획득한 스페셜 보물 개수 표기</a:t>
            </a:r>
            <a:r>
              <a:rPr lang="en-US" altLang="ko-KR" sz="1000" dirty="0" smtClean="0"/>
              <a:t>)</a:t>
            </a:r>
            <a:endParaRPr lang="en-US" altLang="ko-KR" sz="11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7078806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583713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3708" y="3507673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509887"/>
            <a:ext cx="2178752" cy="419512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723602"/>
            <a:ext cx="1565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보스 스킬 재사용 대기시간 감소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605072"/>
            <a:ext cx="663871" cy="153983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66065" y="3585412"/>
            <a:ext cx="698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022739"/>
            <a:ext cx="2178752" cy="41951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3059091"/>
            <a:ext cx="597112" cy="349100"/>
          </a:xfrm>
          <a:prstGeom prst="rect">
            <a:avLst/>
          </a:prstGeom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23645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비용 감소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117924"/>
            <a:ext cx="656364" cy="1539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54724" y="3103477"/>
            <a:ext cx="5912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쌍철극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6" name="그림 30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4484183"/>
            <a:ext cx="2178752" cy="419512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697898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9" y="4579368"/>
            <a:ext cx="662194" cy="153983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6" y="4564799"/>
            <a:ext cx="621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997035"/>
            <a:ext cx="2178752" cy="419512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2107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4092220"/>
            <a:ext cx="663871" cy="153983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7" y="4077651"/>
            <a:ext cx="5488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7069046" y="3120845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endParaRPr lang="en-US" altLang="ko-KR" sz="8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509858" y="3022739"/>
            <a:ext cx="1174167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6647" y="28958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10550" y="1314445"/>
            <a:ext cx="688494" cy="5248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824252" y="1802588"/>
            <a:ext cx="1321311" cy="1942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48049" y="11204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43579" y="15660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04207" y="1457392"/>
            <a:ext cx="745370" cy="5833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45191" y="126028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83320" y="1381059"/>
            <a:ext cx="739554" cy="7334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80026" y="11358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084633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565951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061489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557047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4520534"/>
            <a:ext cx="597112" cy="345913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7268326" y="4640279"/>
            <a:ext cx="208830" cy="93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3" y="4050809"/>
            <a:ext cx="311142" cy="305158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93" y="3076373"/>
            <a:ext cx="305158" cy="305158"/>
          </a:xfrm>
          <a:prstGeom prst="rect">
            <a:avLst/>
          </a:prstGeom>
        </p:spPr>
      </p:pic>
      <p:pic>
        <p:nvPicPr>
          <p:cNvPr id="181" name="그림 18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2" y="4537985"/>
            <a:ext cx="302690" cy="306068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65" y="3570504"/>
            <a:ext cx="304473" cy="30358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261809" y="5770001"/>
            <a:ext cx="2011778" cy="629710"/>
            <a:chOff x="5261809" y="5770001"/>
            <a:chExt cx="2011778" cy="629710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261809" y="5770001"/>
              <a:ext cx="2011778" cy="629710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007919" y="5922447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5820300"/>
              <a:ext cx="241982" cy="237328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6107163"/>
              <a:ext cx="237328" cy="237328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869" y="6107113"/>
              <a:ext cx="236795" cy="236106"/>
            </a:xfrm>
            <a:prstGeom prst="rect">
              <a:avLst/>
            </a:prstGeom>
          </p:spPr>
        </p:pic>
        <p:pic>
          <p:nvPicPr>
            <p:cNvPr id="177" name="그림 176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020" y="5819437"/>
              <a:ext cx="235409" cy="238036"/>
            </a:xfrm>
            <a:prstGeom prst="rect">
              <a:avLst/>
            </a:prstGeom>
            <a:effectLst/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3545765"/>
            <a:ext cx="588646" cy="347179"/>
          </a:xfrm>
          <a:prstGeom prst="rect">
            <a:avLst/>
          </a:prstGeom>
        </p:spPr>
      </p:pic>
      <p:grpSp>
        <p:nvGrpSpPr>
          <p:cNvPr id="355" name="그룹 354"/>
          <p:cNvGrpSpPr/>
          <p:nvPr/>
        </p:nvGrpSpPr>
        <p:grpSpPr>
          <a:xfrm>
            <a:off x="7264265" y="3665080"/>
            <a:ext cx="210296" cy="88332"/>
            <a:chOff x="2894097" y="3341384"/>
            <a:chExt cx="1746104" cy="733425"/>
          </a:xfrm>
        </p:grpSpPr>
        <p:pic>
          <p:nvPicPr>
            <p:cNvPr id="356" name="그림 355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202" name="그림 201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4034105"/>
            <a:ext cx="588646" cy="347179"/>
          </a:xfrm>
          <a:prstGeom prst="rect">
            <a:avLst/>
          </a:prstGeom>
        </p:spPr>
      </p:pic>
      <p:grpSp>
        <p:nvGrpSpPr>
          <p:cNvPr id="354" name="그룹 353"/>
          <p:cNvGrpSpPr/>
          <p:nvPr/>
        </p:nvGrpSpPr>
        <p:grpSpPr>
          <a:xfrm>
            <a:off x="7264265" y="4155924"/>
            <a:ext cx="210296" cy="88332"/>
            <a:chOff x="2894097" y="3341384"/>
            <a:chExt cx="1746104" cy="733425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4" b="8370"/>
          <a:stretch/>
        </p:blipFill>
        <p:spPr>
          <a:xfrm>
            <a:off x="757410" y="3477233"/>
            <a:ext cx="3031814" cy="2493377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7244" y="3495511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34938" r="3304" b="44722"/>
          <a:stretch/>
        </p:blipFill>
        <p:spPr>
          <a:xfrm>
            <a:off x="4140226" y="1869065"/>
            <a:ext cx="4170259" cy="813197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100" dirty="0"/>
              <a:t>(Default : </a:t>
            </a:r>
            <a:r>
              <a:rPr lang="ko-KR" altLang="en-US" sz="1100" dirty="0"/>
              <a:t>무기</a:t>
            </a:r>
            <a:r>
              <a:rPr lang="en-US" altLang="ko-KR" sz="1100" dirty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착용중인 품목은 테두리 색상 변화로</a:t>
            </a:r>
            <a:r>
              <a:rPr lang="en-US" altLang="ko-KR" sz="1200" dirty="0"/>
              <a:t> </a:t>
            </a:r>
            <a:r>
              <a:rPr lang="ko-KR" altLang="en-US" sz="1200" dirty="0"/>
              <a:t>디자인 차별성 주기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가운데 </a:t>
            </a:r>
            <a:r>
              <a:rPr lang="ko-KR" altLang="en-US" sz="1050" dirty="0"/>
              <a:t>맞춤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00" b="1" dirty="0" err="1" smtClean="0"/>
              <a:t>장착중</a:t>
            </a:r>
            <a:r>
              <a:rPr lang="ko-KR" altLang="en-US" sz="1000" dirty="0" err="1" smtClean="0"/>
              <a:t>일시</a:t>
            </a:r>
            <a:r>
              <a:rPr lang="ko-KR" altLang="en-US" sz="1000" b="1" dirty="0" smtClean="0"/>
              <a:t> </a:t>
            </a:r>
            <a:r>
              <a:rPr lang="ko-KR" altLang="en-US" sz="1000" b="1" dirty="0"/>
              <a:t>텍스트 컬러 변경</a:t>
            </a:r>
            <a:r>
              <a:rPr lang="ko-KR" altLang="en-US" sz="1000" dirty="0"/>
              <a:t> 등으로 디자인 차별성을 주도록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/>
              <a:t>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/>
              <a:t>장착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/>
              <a:t>상품가격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잠금상태일시 </a:t>
            </a:r>
            <a:r>
              <a:rPr lang="ko-KR" altLang="en-US" sz="1200" b="1" dirty="0"/>
              <a:t>해금조건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11" y="3521698"/>
            <a:ext cx="2957911" cy="24868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67" y="3521697"/>
            <a:ext cx="2957255" cy="24868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9" y="3444771"/>
            <a:ext cx="3044030" cy="499603"/>
          </a:xfrm>
          <a:prstGeom prst="rect">
            <a:avLst/>
          </a:prstGeom>
        </p:spPr>
      </p:pic>
      <p:sp>
        <p:nvSpPr>
          <p:cNvPr id="120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958920" y="3597048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123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63826" y="359378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444304"/>
            <a:ext cx="2178752" cy="41951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25" y="4480656"/>
            <a:ext cx="584999" cy="3491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4513047"/>
            <a:ext cx="454250" cy="153983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4498478"/>
            <a:ext cx="5234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가죽 갑옷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966266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031209"/>
            <a:ext cx="454250" cy="15398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01664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 갑옷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5488227"/>
            <a:ext cx="2178752" cy="419512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556210"/>
            <a:ext cx="454250" cy="153983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541641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칠흑 도복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64368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가죽으로 만든 갑옷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16705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철로 만든 갑옷</a:t>
            </a:r>
            <a:endParaRPr lang="en-US" altLang="ko-KR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695712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칠흑색 빛을 내는 도복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964810" y="4535030"/>
            <a:ext cx="55387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3922342"/>
            <a:ext cx="2178752" cy="419512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20" y="3958694"/>
            <a:ext cx="597604" cy="349100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11391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기본 복장</a:t>
            </a: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3987369"/>
            <a:ext cx="454250" cy="153983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397280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도복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874007" y="4016682"/>
            <a:ext cx="72874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해제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rgbClr val="FFFF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930651" y="6269323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스테이지 돌파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(0/1)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002617"/>
            <a:ext cx="590123" cy="34805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524477"/>
            <a:ext cx="590123" cy="348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031914"/>
            <a:ext cx="148359" cy="182077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49881" y="5185090"/>
            <a:ext cx="591423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(3/5)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556423"/>
            <a:ext cx="148359" cy="182077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38465" y="5709599"/>
            <a:ext cx="62364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(3/10)</a:t>
            </a:r>
          </a:p>
        </p:txBody>
      </p:sp>
      <p:sp>
        <p:nvSpPr>
          <p:cNvPr id="209" name="직사각형 208"/>
          <p:cNvSpPr/>
          <p:nvPr/>
        </p:nvSpPr>
        <p:spPr>
          <a:xfrm>
            <a:off x="4598757" y="3421848"/>
            <a:ext cx="3165115" cy="26709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07953-37CB-4A93-990C-115AC5498EE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6" y="3442470"/>
            <a:ext cx="3022656" cy="2977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08C1A4-39E8-4FBE-8C49-F212EDF8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" y="3277415"/>
            <a:ext cx="3024936" cy="270843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6018485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5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88335" y="3641090"/>
            <a:ext cx="3035079" cy="226664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3EE3728-3FB9-4D41-9559-9AA9B0258D0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3801975">
            <a:off x="1165910" y="3667517"/>
            <a:ext cx="162091" cy="57183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63971D1-7576-4CCD-8FEB-010401BFDD3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3121382">
            <a:off x="1201139" y="4211176"/>
            <a:ext cx="135226" cy="59269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C26DA16D-94AB-40FB-876A-C0074981054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2739572">
            <a:off x="1131695" y="4762567"/>
            <a:ext cx="213289" cy="54464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8FE7DD4F-CDB4-4F8B-8D6A-64E52BB912A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2969403">
            <a:off x="1186494" y="5236220"/>
            <a:ext cx="143887" cy="660761"/>
          </a:xfrm>
          <a:prstGeom prst="rect">
            <a:avLst/>
          </a:prstGeom>
          <a:noFill/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55592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577" y="1983465"/>
            <a:ext cx="744660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130063" y="1983465"/>
            <a:ext cx="800588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30651" y="1983465"/>
            <a:ext cx="1380136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311136" y="1983465"/>
            <a:ext cx="800239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38174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28783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22369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7" t="36111" r="35832" b="41945"/>
          <a:stretch/>
        </p:blipFill>
        <p:spPr>
          <a:xfrm rot="3116408">
            <a:off x="4631326" y="1888903"/>
            <a:ext cx="160048" cy="7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3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1224569"/>
            <a:ext cx="3023908" cy="241696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21300"/>
            <a:ext cx="354833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수색 지역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월드맵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)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수색 가능한 지역 깃발 아이콘 표시</a:t>
            </a:r>
            <a:endParaRPr lang="en-US" altLang="ko-KR" sz="1050" dirty="0"/>
          </a:p>
          <a:p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깃발 아이콘을 터치하여 수색 지역 선택가능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수색 지역 선택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선택한 </a:t>
            </a:r>
            <a:r>
              <a:rPr lang="ko-KR" altLang="en-US" sz="1050" dirty="0"/>
              <a:t>땅의</a:t>
            </a:r>
            <a:r>
              <a:rPr lang="ko-KR" altLang="en-US" sz="1050" b="1" dirty="0"/>
              <a:t> 깃발 아이콘 색 강조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지역 테두리 </a:t>
            </a:r>
            <a:r>
              <a:rPr lang="ko-KR" altLang="en-US" sz="1050" b="1" dirty="0" smtClean="0"/>
              <a:t>표시</a:t>
            </a:r>
            <a:endParaRPr lang="en-US" altLang="ko-KR" sz="1050" b="1" dirty="0" smtClean="0">
              <a:solidFill>
                <a:srgbClr val="FF0000"/>
              </a:solidFill>
            </a:endParaRPr>
          </a:p>
          <a:p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입장권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통행증 소지 최대 </a:t>
            </a:r>
            <a:r>
              <a:rPr lang="en-US" altLang="ko-KR" sz="1050" dirty="0" smtClean="0"/>
              <a:t>: 7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통행증 아이콘 배치 및 공간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확보</a:t>
            </a:r>
            <a:endParaRPr lang="en-US" altLang="ko-KR" sz="10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100" b="1" dirty="0" smtClean="0">
                <a:solidFill>
                  <a:srgbClr val="FF0000"/>
                </a:solidFill>
              </a:rPr>
              <a:t>4) </a:t>
            </a:r>
            <a:r>
              <a:rPr lang="en-US" altLang="ko-KR" sz="1100" b="1" dirty="0">
                <a:solidFill>
                  <a:srgbClr val="FF0000"/>
                </a:solidFill>
              </a:rPr>
              <a:t>[</a:t>
            </a:r>
            <a:r>
              <a:rPr lang="ko-KR" altLang="en-US" sz="1100" b="1" dirty="0">
                <a:solidFill>
                  <a:srgbClr val="FF0000"/>
                </a:solidFill>
              </a:rPr>
              <a:t>훈련</a:t>
            </a:r>
            <a:r>
              <a:rPr lang="en-US" altLang="ko-KR" sz="1100" b="1" dirty="0">
                <a:solidFill>
                  <a:srgbClr val="FF0000"/>
                </a:solidFill>
              </a:rPr>
              <a:t>] </a:t>
            </a:r>
            <a:r>
              <a:rPr lang="ko-KR" altLang="en-US" sz="1100" b="1" dirty="0">
                <a:solidFill>
                  <a:srgbClr val="FF0000"/>
                </a:solidFill>
              </a:rPr>
              <a:t>목록 메뉴 → </a:t>
            </a:r>
            <a:r>
              <a:rPr lang="en-US" altLang="ko-KR" sz="1100" b="1" dirty="0">
                <a:solidFill>
                  <a:srgbClr val="FF0000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 smtClean="0"/>
              <a:t>)</a:t>
            </a:r>
            <a:endParaRPr lang="en-US" altLang="ko-KR" sz="1050" b="1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한 화면에 </a:t>
            </a:r>
            <a:r>
              <a:rPr lang="en-US" altLang="ko-KR" sz="1050" dirty="0"/>
              <a:t>4</a:t>
            </a:r>
            <a:r>
              <a:rPr lang="ko-KR" altLang="en-US" sz="1050" dirty="0"/>
              <a:t>개까지 세로 정렬 </a:t>
            </a:r>
            <a:r>
              <a:rPr lang="en-US" altLang="ko-KR" sz="105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수색 가능한 지방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획득 가능한 보물들 </a:t>
            </a:r>
            <a:r>
              <a:rPr lang="ko-KR" altLang="en-US" sz="1050" dirty="0" smtClean="0"/>
              <a:t>표기 </a:t>
            </a:r>
            <a:r>
              <a:rPr lang="en-US" altLang="ko-KR" sz="8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8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r>
              <a:rPr lang="en-US" altLang="ko-KR" sz="8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50" b="1" dirty="0" smtClean="0"/>
              <a:t>1</a:t>
            </a:r>
            <a:r>
              <a:rPr lang="en-US" altLang="ko-KR" sz="1050" b="1" dirty="0"/>
              <a:t>)</a:t>
            </a:r>
            <a:r>
              <a:rPr lang="ko-KR" altLang="en-US" sz="1050" dirty="0"/>
              <a:t>에서 선택한 지역 테두리 색상 변화로 디자인 차별성을 주도록 </a:t>
            </a:r>
            <a:r>
              <a:rPr lang="ko-KR" altLang="en-US" sz="1050" dirty="0" smtClean="0"/>
              <a:t>함</a:t>
            </a:r>
            <a:endParaRPr lang="en-US" altLang="ko-KR" sz="900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 smtClean="0">
              <a:solidFill>
                <a:srgbClr val="FF0000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6015358"/>
            <a:ext cx="3023908" cy="42003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111" y="2594508"/>
            <a:ext cx="212659" cy="18227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6" y="3389861"/>
            <a:ext cx="3027281" cy="4822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975" y="3569583"/>
            <a:ext cx="488969" cy="21572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64869" y="3557887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7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21457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457809"/>
            <a:ext cx="588636" cy="349100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490200"/>
            <a:ext cx="454250" cy="153983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475631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익주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43419"/>
            <a:ext cx="2178752" cy="419512"/>
          </a:xfrm>
          <a:prstGeom prst="rect">
            <a:avLst/>
          </a:prstGeom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4979771"/>
            <a:ext cx="584999" cy="3491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08362"/>
            <a:ext cx="454250" cy="153983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993793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유주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380"/>
            <a:ext cx="2178752" cy="419512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380" y="5501732"/>
            <a:ext cx="584999" cy="349100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33363"/>
            <a:ext cx="454250" cy="153983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18794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사주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620833"/>
            <a:ext cx="12451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맹획 머리띠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비도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14420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청공검</a:t>
            </a:r>
            <a:endParaRPr lang="en-US" altLang="ko-KR" sz="6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5672865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옥새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13" y="6015357"/>
            <a:ext cx="605335" cy="419619"/>
          </a:xfrm>
          <a:prstGeom prst="rect">
            <a:avLst/>
          </a:prstGeom>
        </p:spPr>
      </p:pic>
      <p:pic>
        <p:nvPicPr>
          <p:cNvPr id="164" name="그림 163"/>
          <p:cNvPicPr>
            <a:picLocks noChangeAspect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22" y="6083084"/>
            <a:ext cx="344094" cy="3207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7" t="20367" r="32902" b="39922"/>
          <a:stretch/>
        </p:blipFill>
        <p:spPr>
          <a:xfrm>
            <a:off x="963060" y="5516562"/>
            <a:ext cx="383928" cy="321887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4526269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04294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5569314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2" y="4989170"/>
            <a:ext cx="327367" cy="315277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2" y="4472641"/>
            <a:ext cx="332846" cy="317144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3899495"/>
            <a:ext cx="2178752" cy="419512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43" y="3935847"/>
            <a:ext cx="595115" cy="3491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399531" y="4091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기대 보상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3964522"/>
            <a:ext cx="454250" cy="153983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3949953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22751" y="3998068"/>
            <a:ext cx="429341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12" y="3968209"/>
            <a:ext cx="332525" cy="3047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555145" y="1541136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12311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65316" y="1210423"/>
            <a:ext cx="3023908" cy="2285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2837256" y="3517862"/>
            <a:ext cx="629358" cy="3237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747699" y="3895896"/>
            <a:ext cx="3035079" cy="2102444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585891" y="4068752"/>
            <a:ext cx="396883" cy="1719412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1916327" y="2095018"/>
            <a:ext cx="839246" cy="11654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828496" y="200624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06414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EB315D53-0F7C-4AD8-A85C-A2E13315456A}"/>
              </a:ext>
            </a:extLst>
          </p:cNvPr>
          <p:cNvGrpSpPr/>
          <p:nvPr/>
        </p:nvGrpSpPr>
        <p:grpSpPr>
          <a:xfrm>
            <a:off x="844647" y="1284470"/>
            <a:ext cx="890570" cy="241943"/>
            <a:chOff x="3899404" y="2685542"/>
            <a:chExt cx="890570" cy="241943"/>
          </a:xfrm>
        </p:grpSpPr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404" y="2690658"/>
              <a:ext cx="561776" cy="236827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685542"/>
              <a:ext cx="72301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rPr>
                <a:t>150</a:t>
              </a:r>
              <a:endParaRPr lang="ko-KR" altLang="en-US" sz="900" dirty="0">
                <a:ln w="3175">
                  <a:noFill/>
                </a:ln>
                <a:solidFill>
                  <a:schemeClr val="bg1"/>
                </a:solidFill>
                <a:latin typeface="+mj-lt"/>
                <a:ea typeface="소야논8" panose="02020603020101020101" pitchFamily="18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875C6FAA-DFC0-4630-9472-919ECD3E005C}"/>
              </a:ext>
            </a:extLst>
          </p:cNvPr>
          <p:cNvGrpSpPr/>
          <p:nvPr/>
        </p:nvGrpSpPr>
        <p:grpSpPr>
          <a:xfrm>
            <a:off x="1570415" y="1286195"/>
            <a:ext cx="617518" cy="238493"/>
            <a:chOff x="3902158" y="2957475"/>
            <a:chExt cx="617518" cy="238493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158" y="2957475"/>
              <a:ext cx="556268" cy="236827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066961" y="2965136"/>
              <a:ext cx="45271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ea typeface="a으라차차" panose="02020600000000000000" pitchFamily="18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ea typeface="a으라차차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290674" y="1290025"/>
            <a:ext cx="569302" cy="230832"/>
            <a:chOff x="2290674" y="1381039"/>
            <a:chExt cx="569302" cy="230832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pic>
        <p:nvPicPr>
          <p:cNvPr id="199" name="그림 198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3056" y="2594508"/>
            <a:ext cx="212659" cy="182279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153" y="3127230"/>
            <a:ext cx="212659" cy="182279"/>
          </a:xfrm>
          <a:prstGeom prst="rect">
            <a:avLst/>
          </a:prstGeom>
        </p:spPr>
      </p:pic>
      <p:sp>
        <p:nvSpPr>
          <p:cNvPr id="26" name="자유형 25"/>
          <p:cNvSpPr/>
          <p:nvPr/>
        </p:nvSpPr>
        <p:spPr>
          <a:xfrm>
            <a:off x="2000250" y="2203450"/>
            <a:ext cx="768350" cy="968375"/>
          </a:xfrm>
          <a:custGeom>
            <a:avLst/>
            <a:gdLst>
              <a:gd name="connsiteX0" fmla="*/ 180975 w 768350"/>
              <a:gd name="connsiteY0" fmla="*/ 234950 h 968375"/>
              <a:gd name="connsiteX1" fmla="*/ 165100 w 768350"/>
              <a:gd name="connsiteY1" fmla="*/ 225425 h 968375"/>
              <a:gd name="connsiteX2" fmla="*/ 161925 w 768350"/>
              <a:gd name="connsiteY2" fmla="*/ 215900 h 968375"/>
              <a:gd name="connsiteX3" fmla="*/ 152400 w 768350"/>
              <a:gd name="connsiteY3" fmla="*/ 212725 h 968375"/>
              <a:gd name="connsiteX4" fmla="*/ 142875 w 768350"/>
              <a:gd name="connsiteY4" fmla="*/ 206375 h 968375"/>
              <a:gd name="connsiteX5" fmla="*/ 98425 w 768350"/>
              <a:gd name="connsiteY5" fmla="*/ 196850 h 968375"/>
              <a:gd name="connsiteX6" fmla="*/ 79375 w 768350"/>
              <a:gd name="connsiteY6" fmla="*/ 187325 h 968375"/>
              <a:gd name="connsiteX7" fmla="*/ 69850 w 768350"/>
              <a:gd name="connsiteY7" fmla="*/ 184150 h 968375"/>
              <a:gd name="connsiteX8" fmla="*/ 63500 w 768350"/>
              <a:gd name="connsiteY8" fmla="*/ 174625 h 968375"/>
              <a:gd name="connsiteX9" fmla="*/ 57150 w 768350"/>
              <a:gd name="connsiteY9" fmla="*/ 155575 h 968375"/>
              <a:gd name="connsiteX10" fmla="*/ 38100 w 768350"/>
              <a:gd name="connsiteY10" fmla="*/ 117475 h 968375"/>
              <a:gd name="connsiteX11" fmla="*/ 28575 w 768350"/>
              <a:gd name="connsiteY11" fmla="*/ 88900 h 968375"/>
              <a:gd name="connsiteX12" fmla="*/ 25400 w 768350"/>
              <a:gd name="connsiteY12" fmla="*/ 79375 h 968375"/>
              <a:gd name="connsiteX13" fmla="*/ 22225 w 768350"/>
              <a:gd name="connsiteY13" fmla="*/ 28575 h 968375"/>
              <a:gd name="connsiteX14" fmla="*/ 31750 w 768350"/>
              <a:gd name="connsiteY14" fmla="*/ 31750 h 968375"/>
              <a:gd name="connsiteX15" fmla="*/ 63500 w 768350"/>
              <a:gd name="connsiteY15" fmla="*/ 41275 h 968375"/>
              <a:gd name="connsiteX16" fmla="*/ 92075 w 768350"/>
              <a:gd name="connsiteY16" fmla="*/ 38100 h 968375"/>
              <a:gd name="connsiteX17" fmla="*/ 101600 w 768350"/>
              <a:gd name="connsiteY17" fmla="*/ 31750 h 968375"/>
              <a:gd name="connsiteX18" fmla="*/ 114300 w 768350"/>
              <a:gd name="connsiteY18" fmla="*/ 28575 h 968375"/>
              <a:gd name="connsiteX19" fmla="*/ 149225 w 768350"/>
              <a:gd name="connsiteY19" fmla="*/ 22225 h 968375"/>
              <a:gd name="connsiteX20" fmla="*/ 209550 w 768350"/>
              <a:gd name="connsiteY20" fmla="*/ 28575 h 968375"/>
              <a:gd name="connsiteX21" fmla="*/ 228600 w 768350"/>
              <a:gd name="connsiteY21" fmla="*/ 34925 h 968375"/>
              <a:gd name="connsiteX22" fmla="*/ 238125 w 768350"/>
              <a:gd name="connsiteY22" fmla="*/ 38100 h 968375"/>
              <a:gd name="connsiteX23" fmla="*/ 247650 w 768350"/>
              <a:gd name="connsiteY23" fmla="*/ 41275 h 968375"/>
              <a:gd name="connsiteX24" fmla="*/ 260350 w 768350"/>
              <a:gd name="connsiteY24" fmla="*/ 47625 h 968375"/>
              <a:gd name="connsiteX25" fmla="*/ 279400 w 768350"/>
              <a:gd name="connsiteY25" fmla="*/ 50800 h 968375"/>
              <a:gd name="connsiteX26" fmla="*/ 336550 w 768350"/>
              <a:gd name="connsiteY26" fmla="*/ 44450 h 968375"/>
              <a:gd name="connsiteX27" fmla="*/ 358775 w 768350"/>
              <a:gd name="connsiteY27" fmla="*/ 38100 h 968375"/>
              <a:gd name="connsiteX28" fmla="*/ 368300 w 768350"/>
              <a:gd name="connsiteY28" fmla="*/ 31750 h 968375"/>
              <a:gd name="connsiteX29" fmla="*/ 384175 w 768350"/>
              <a:gd name="connsiteY29" fmla="*/ 15875 h 968375"/>
              <a:gd name="connsiteX30" fmla="*/ 390525 w 768350"/>
              <a:gd name="connsiteY30" fmla="*/ 6350 h 968375"/>
              <a:gd name="connsiteX31" fmla="*/ 412750 w 768350"/>
              <a:gd name="connsiteY31" fmla="*/ 0 h 968375"/>
              <a:gd name="connsiteX32" fmla="*/ 444500 w 768350"/>
              <a:gd name="connsiteY32" fmla="*/ 3175 h 968375"/>
              <a:gd name="connsiteX33" fmla="*/ 463550 w 768350"/>
              <a:gd name="connsiteY33" fmla="*/ 25400 h 968375"/>
              <a:gd name="connsiteX34" fmla="*/ 473075 w 768350"/>
              <a:gd name="connsiteY34" fmla="*/ 34925 h 968375"/>
              <a:gd name="connsiteX35" fmla="*/ 495300 w 768350"/>
              <a:gd name="connsiteY35" fmla="*/ 60325 h 968375"/>
              <a:gd name="connsiteX36" fmla="*/ 514350 w 768350"/>
              <a:gd name="connsiteY36" fmla="*/ 88900 h 968375"/>
              <a:gd name="connsiteX37" fmla="*/ 520700 w 768350"/>
              <a:gd name="connsiteY37" fmla="*/ 98425 h 968375"/>
              <a:gd name="connsiteX38" fmla="*/ 527050 w 768350"/>
              <a:gd name="connsiteY38" fmla="*/ 107950 h 968375"/>
              <a:gd name="connsiteX39" fmla="*/ 533400 w 768350"/>
              <a:gd name="connsiteY39" fmla="*/ 120650 h 968375"/>
              <a:gd name="connsiteX40" fmla="*/ 542925 w 768350"/>
              <a:gd name="connsiteY40" fmla="*/ 127000 h 968375"/>
              <a:gd name="connsiteX41" fmla="*/ 593725 w 768350"/>
              <a:gd name="connsiteY41" fmla="*/ 136525 h 968375"/>
              <a:gd name="connsiteX42" fmla="*/ 603250 w 768350"/>
              <a:gd name="connsiteY42" fmla="*/ 139700 h 968375"/>
              <a:gd name="connsiteX43" fmla="*/ 609600 w 768350"/>
              <a:gd name="connsiteY43" fmla="*/ 158750 h 968375"/>
              <a:gd name="connsiteX44" fmla="*/ 612775 w 768350"/>
              <a:gd name="connsiteY44" fmla="*/ 193675 h 968375"/>
              <a:gd name="connsiteX45" fmla="*/ 622300 w 768350"/>
              <a:gd name="connsiteY45" fmla="*/ 196850 h 968375"/>
              <a:gd name="connsiteX46" fmla="*/ 625475 w 768350"/>
              <a:gd name="connsiteY46" fmla="*/ 206375 h 968375"/>
              <a:gd name="connsiteX47" fmla="*/ 615950 w 768350"/>
              <a:gd name="connsiteY47" fmla="*/ 238125 h 968375"/>
              <a:gd name="connsiteX48" fmla="*/ 625475 w 768350"/>
              <a:gd name="connsiteY48" fmla="*/ 292100 h 968375"/>
              <a:gd name="connsiteX49" fmla="*/ 631825 w 768350"/>
              <a:gd name="connsiteY49" fmla="*/ 301625 h 968375"/>
              <a:gd name="connsiteX50" fmla="*/ 650875 w 768350"/>
              <a:gd name="connsiteY50" fmla="*/ 307975 h 968375"/>
              <a:gd name="connsiteX51" fmla="*/ 676275 w 768350"/>
              <a:gd name="connsiteY51" fmla="*/ 323850 h 968375"/>
              <a:gd name="connsiteX52" fmla="*/ 685800 w 768350"/>
              <a:gd name="connsiteY52" fmla="*/ 330200 h 968375"/>
              <a:gd name="connsiteX53" fmla="*/ 695325 w 768350"/>
              <a:gd name="connsiteY53" fmla="*/ 339725 h 968375"/>
              <a:gd name="connsiteX54" fmla="*/ 701675 w 768350"/>
              <a:gd name="connsiteY54" fmla="*/ 349250 h 968375"/>
              <a:gd name="connsiteX55" fmla="*/ 717550 w 768350"/>
              <a:gd name="connsiteY55" fmla="*/ 355600 h 968375"/>
              <a:gd name="connsiteX56" fmla="*/ 749300 w 768350"/>
              <a:gd name="connsiteY56" fmla="*/ 365125 h 968375"/>
              <a:gd name="connsiteX57" fmla="*/ 768350 w 768350"/>
              <a:gd name="connsiteY57" fmla="*/ 371475 h 968375"/>
              <a:gd name="connsiteX58" fmla="*/ 765175 w 768350"/>
              <a:gd name="connsiteY58" fmla="*/ 387350 h 968375"/>
              <a:gd name="connsiteX59" fmla="*/ 736600 w 768350"/>
              <a:gd name="connsiteY59" fmla="*/ 403225 h 968375"/>
              <a:gd name="connsiteX60" fmla="*/ 720725 w 768350"/>
              <a:gd name="connsiteY60" fmla="*/ 406400 h 968375"/>
              <a:gd name="connsiteX61" fmla="*/ 673100 w 768350"/>
              <a:gd name="connsiteY61" fmla="*/ 409575 h 968375"/>
              <a:gd name="connsiteX62" fmla="*/ 654050 w 768350"/>
              <a:gd name="connsiteY62" fmla="*/ 415925 h 968375"/>
              <a:gd name="connsiteX63" fmla="*/ 622300 w 768350"/>
              <a:gd name="connsiteY63" fmla="*/ 438150 h 968375"/>
              <a:gd name="connsiteX64" fmla="*/ 603250 w 768350"/>
              <a:gd name="connsiteY64" fmla="*/ 444500 h 968375"/>
              <a:gd name="connsiteX65" fmla="*/ 587375 w 768350"/>
              <a:gd name="connsiteY65" fmla="*/ 463550 h 968375"/>
              <a:gd name="connsiteX66" fmla="*/ 596900 w 768350"/>
              <a:gd name="connsiteY66" fmla="*/ 504825 h 968375"/>
              <a:gd name="connsiteX67" fmla="*/ 600075 w 768350"/>
              <a:gd name="connsiteY67" fmla="*/ 514350 h 968375"/>
              <a:gd name="connsiteX68" fmla="*/ 609600 w 768350"/>
              <a:gd name="connsiteY68" fmla="*/ 533400 h 968375"/>
              <a:gd name="connsiteX69" fmla="*/ 590550 w 768350"/>
              <a:gd name="connsiteY69" fmla="*/ 542925 h 968375"/>
              <a:gd name="connsiteX70" fmla="*/ 581025 w 768350"/>
              <a:gd name="connsiteY70" fmla="*/ 549275 h 968375"/>
              <a:gd name="connsiteX71" fmla="*/ 571500 w 768350"/>
              <a:gd name="connsiteY71" fmla="*/ 552450 h 968375"/>
              <a:gd name="connsiteX72" fmla="*/ 558800 w 768350"/>
              <a:gd name="connsiteY72" fmla="*/ 558800 h 968375"/>
              <a:gd name="connsiteX73" fmla="*/ 546100 w 768350"/>
              <a:gd name="connsiteY73" fmla="*/ 577850 h 968375"/>
              <a:gd name="connsiteX74" fmla="*/ 549275 w 768350"/>
              <a:gd name="connsiteY74" fmla="*/ 587375 h 968375"/>
              <a:gd name="connsiteX75" fmla="*/ 581025 w 768350"/>
              <a:gd name="connsiteY75" fmla="*/ 606425 h 968375"/>
              <a:gd name="connsiteX76" fmla="*/ 590550 w 768350"/>
              <a:gd name="connsiteY76" fmla="*/ 609600 h 968375"/>
              <a:gd name="connsiteX77" fmla="*/ 619125 w 768350"/>
              <a:gd name="connsiteY77" fmla="*/ 612775 h 968375"/>
              <a:gd name="connsiteX78" fmla="*/ 628650 w 768350"/>
              <a:gd name="connsiteY78" fmla="*/ 615950 h 968375"/>
              <a:gd name="connsiteX79" fmla="*/ 622300 w 768350"/>
              <a:gd name="connsiteY79" fmla="*/ 631825 h 968375"/>
              <a:gd name="connsiteX80" fmla="*/ 596900 w 768350"/>
              <a:gd name="connsiteY80" fmla="*/ 641350 h 968375"/>
              <a:gd name="connsiteX81" fmla="*/ 590550 w 768350"/>
              <a:gd name="connsiteY81" fmla="*/ 650875 h 968375"/>
              <a:gd name="connsiteX82" fmla="*/ 587375 w 768350"/>
              <a:gd name="connsiteY82" fmla="*/ 663575 h 968375"/>
              <a:gd name="connsiteX83" fmla="*/ 584200 w 768350"/>
              <a:gd name="connsiteY83" fmla="*/ 673100 h 968375"/>
              <a:gd name="connsiteX84" fmla="*/ 590550 w 768350"/>
              <a:gd name="connsiteY84" fmla="*/ 692150 h 968375"/>
              <a:gd name="connsiteX85" fmla="*/ 600075 w 768350"/>
              <a:gd name="connsiteY85" fmla="*/ 730250 h 968375"/>
              <a:gd name="connsiteX86" fmla="*/ 603250 w 768350"/>
              <a:gd name="connsiteY86" fmla="*/ 739775 h 968375"/>
              <a:gd name="connsiteX87" fmla="*/ 609600 w 768350"/>
              <a:gd name="connsiteY87" fmla="*/ 749300 h 968375"/>
              <a:gd name="connsiteX88" fmla="*/ 615950 w 768350"/>
              <a:gd name="connsiteY88" fmla="*/ 781050 h 968375"/>
              <a:gd name="connsiteX89" fmla="*/ 619125 w 768350"/>
              <a:gd name="connsiteY89" fmla="*/ 796925 h 968375"/>
              <a:gd name="connsiteX90" fmla="*/ 625475 w 768350"/>
              <a:gd name="connsiteY90" fmla="*/ 869950 h 968375"/>
              <a:gd name="connsiteX91" fmla="*/ 628650 w 768350"/>
              <a:gd name="connsiteY91" fmla="*/ 889000 h 968375"/>
              <a:gd name="connsiteX92" fmla="*/ 635000 w 768350"/>
              <a:gd name="connsiteY92" fmla="*/ 908050 h 968375"/>
              <a:gd name="connsiteX93" fmla="*/ 641350 w 768350"/>
              <a:gd name="connsiteY93" fmla="*/ 917575 h 968375"/>
              <a:gd name="connsiteX94" fmla="*/ 638175 w 768350"/>
              <a:gd name="connsiteY94" fmla="*/ 927100 h 968375"/>
              <a:gd name="connsiteX95" fmla="*/ 628650 w 768350"/>
              <a:gd name="connsiteY95" fmla="*/ 930275 h 968375"/>
              <a:gd name="connsiteX96" fmla="*/ 584200 w 768350"/>
              <a:gd name="connsiteY96" fmla="*/ 933450 h 968375"/>
              <a:gd name="connsiteX97" fmla="*/ 571500 w 768350"/>
              <a:gd name="connsiteY97" fmla="*/ 939800 h 968375"/>
              <a:gd name="connsiteX98" fmla="*/ 520700 w 768350"/>
              <a:gd name="connsiteY98" fmla="*/ 933450 h 968375"/>
              <a:gd name="connsiteX99" fmla="*/ 428625 w 768350"/>
              <a:gd name="connsiteY99" fmla="*/ 930275 h 968375"/>
              <a:gd name="connsiteX100" fmla="*/ 412750 w 768350"/>
              <a:gd name="connsiteY100" fmla="*/ 958850 h 968375"/>
              <a:gd name="connsiteX101" fmla="*/ 403225 w 768350"/>
              <a:gd name="connsiteY101" fmla="*/ 962025 h 968375"/>
              <a:gd name="connsiteX102" fmla="*/ 393700 w 768350"/>
              <a:gd name="connsiteY102" fmla="*/ 968375 h 968375"/>
              <a:gd name="connsiteX103" fmla="*/ 346075 w 768350"/>
              <a:gd name="connsiteY103" fmla="*/ 965200 h 968375"/>
              <a:gd name="connsiteX104" fmla="*/ 333375 w 768350"/>
              <a:gd name="connsiteY104" fmla="*/ 946150 h 968375"/>
              <a:gd name="connsiteX105" fmla="*/ 327025 w 768350"/>
              <a:gd name="connsiteY105" fmla="*/ 923925 h 968375"/>
              <a:gd name="connsiteX106" fmla="*/ 314325 w 768350"/>
              <a:gd name="connsiteY106" fmla="*/ 904875 h 968375"/>
              <a:gd name="connsiteX107" fmla="*/ 311150 w 768350"/>
              <a:gd name="connsiteY107" fmla="*/ 892175 h 968375"/>
              <a:gd name="connsiteX108" fmla="*/ 292100 w 768350"/>
              <a:gd name="connsiteY108" fmla="*/ 889000 h 968375"/>
              <a:gd name="connsiteX109" fmla="*/ 279400 w 768350"/>
              <a:gd name="connsiteY109" fmla="*/ 892175 h 968375"/>
              <a:gd name="connsiteX110" fmla="*/ 247650 w 768350"/>
              <a:gd name="connsiteY110" fmla="*/ 895350 h 968375"/>
              <a:gd name="connsiteX111" fmla="*/ 238125 w 768350"/>
              <a:gd name="connsiteY111" fmla="*/ 898525 h 968375"/>
              <a:gd name="connsiteX112" fmla="*/ 222250 w 768350"/>
              <a:gd name="connsiteY112" fmla="*/ 885825 h 968375"/>
              <a:gd name="connsiteX113" fmla="*/ 215900 w 768350"/>
              <a:gd name="connsiteY113" fmla="*/ 866775 h 968375"/>
              <a:gd name="connsiteX114" fmla="*/ 212725 w 768350"/>
              <a:gd name="connsiteY114" fmla="*/ 800100 h 968375"/>
              <a:gd name="connsiteX115" fmla="*/ 206375 w 768350"/>
              <a:gd name="connsiteY115" fmla="*/ 787400 h 968375"/>
              <a:gd name="connsiteX116" fmla="*/ 203200 w 768350"/>
              <a:gd name="connsiteY116" fmla="*/ 777875 h 968375"/>
              <a:gd name="connsiteX117" fmla="*/ 187325 w 768350"/>
              <a:gd name="connsiteY117" fmla="*/ 758825 h 968375"/>
              <a:gd name="connsiteX118" fmla="*/ 177800 w 768350"/>
              <a:gd name="connsiteY118" fmla="*/ 752475 h 968375"/>
              <a:gd name="connsiteX119" fmla="*/ 149225 w 768350"/>
              <a:gd name="connsiteY119" fmla="*/ 771525 h 968375"/>
              <a:gd name="connsiteX120" fmla="*/ 130175 w 768350"/>
              <a:gd name="connsiteY120" fmla="*/ 784225 h 968375"/>
              <a:gd name="connsiteX121" fmla="*/ 95250 w 768350"/>
              <a:gd name="connsiteY121" fmla="*/ 781050 h 968375"/>
              <a:gd name="connsiteX122" fmla="*/ 73025 w 768350"/>
              <a:gd name="connsiteY122" fmla="*/ 774700 h 968375"/>
              <a:gd name="connsiteX123" fmla="*/ 50800 w 768350"/>
              <a:gd name="connsiteY123" fmla="*/ 768350 h 968375"/>
              <a:gd name="connsiteX124" fmla="*/ 31750 w 768350"/>
              <a:gd name="connsiteY124" fmla="*/ 746125 h 968375"/>
              <a:gd name="connsiteX125" fmla="*/ 28575 w 768350"/>
              <a:gd name="connsiteY125" fmla="*/ 730250 h 968375"/>
              <a:gd name="connsiteX126" fmla="*/ 28575 w 768350"/>
              <a:gd name="connsiteY126" fmla="*/ 673100 h 968375"/>
              <a:gd name="connsiteX127" fmla="*/ 12700 w 768350"/>
              <a:gd name="connsiteY127" fmla="*/ 650875 h 968375"/>
              <a:gd name="connsiteX128" fmla="*/ 3175 w 768350"/>
              <a:gd name="connsiteY128" fmla="*/ 574675 h 968375"/>
              <a:gd name="connsiteX129" fmla="*/ 0 w 768350"/>
              <a:gd name="connsiteY129" fmla="*/ 558800 h 968375"/>
              <a:gd name="connsiteX130" fmla="*/ 3175 w 768350"/>
              <a:gd name="connsiteY130" fmla="*/ 520700 h 968375"/>
              <a:gd name="connsiteX131" fmla="*/ 6350 w 768350"/>
              <a:gd name="connsiteY131" fmla="*/ 508000 h 968375"/>
              <a:gd name="connsiteX132" fmla="*/ 41275 w 768350"/>
              <a:gd name="connsiteY132" fmla="*/ 520700 h 968375"/>
              <a:gd name="connsiteX133" fmla="*/ 50800 w 768350"/>
              <a:gd name="connsiteY133" fmla="*/ 527050 h 968375"/>
              <a:gd name="connsiteX134" fmla="*/ 82550 w 768350"/>
              <a:gd name="connsiteY134" fmla="*/ 539750 h 968375"/>
              <a:gd name="connsiteX135" fmla="*/ 95250 w 768350"/>
              <a:gd name="connsiteY135" fmla="*/ 542925 h 968375"/>
              <a:gd name="connsiteX136" fmla="*/ 117475 w 768350"/>
              <a:gd name="connsiteY136" fmla="*/ 546100 h 968375"/>
              <a:gd name="connsiteX137" fmla="*/ 142875 w 768350"/>
              <a:gd name="connsiteY137" fmla="*/ 542925 h 968375"/>
              <a:gd name="connsiteX138" fmla="*/ 139700 w 768350"/>
              <a:gd name="connsiteY138" fmla="*/ 533400 h 968375"/>
              <a:gd name="connsiteX139" fmla="*/ 130175 w 768350"/>
              <a:gd name="connsiteY139" fmla="*/ 523875 h 968375"/>
              <a:gd name="connsiteX140" fmla="*/ 123825 w 768350"/>
              <a:gd name="connsiteY140" fmla="*/ 498475 h 968375"/>
              <a:gd name="connsiteX141" fmla="*/ 120650 w 768350"/>
              <a:gd name="connsiteY141" fmla="*/ 488950 h 968375"/>
              <a:gd name="connsiteX142" fmla="*/ 117475 w 768350"/>
              <a:gd name="connsiteY142" fmla="*/ 476250 h 968375"/>
              <a:gd name="connsiteX143" fmla="*/ 104775 w 768350"/>
              <a:gd name="connsiteY143" fmla="*/ 447675 h 968375"/>
              <a:gd name="connsiteX144" fmla="*/ 95250 w 768350"/>
              <a:gd name="connsiteY144" fmla="*/ 438150 h 968375"/>
              <a:gd name="connsiteX145" fmla="*/ 82550 w 768350"/>
              <a:gd name="connsiteY145" fmla="*/ 431800 h 968375"/>
              <a:gd name="connsiteX146" fmla="*/ 73025 w 768350"/>
              <a:gd name="connsiteY146" fmla="*/ 425450 h 968375"/>
              <a:gd name="connsiteX147" fmla="*/ 63500 w 768350"/>
              <a:gd name="connsiteY147" fmla="*/ 396875 h 968375"/>
              <a:gd name="connsiteX148" fmla="*/ 60325 w 768350"/>
              <a:gd name="connsiteY148" fmla="*/ 387350 h 968375"/>
              <a:gd name="connsiteX149" fmla="*/ 57150 w 768350"/>
              <a:gd name="connsiteY149" fmla="*/ 374650 h 968375"/>
              <a:gd name="connsiteX150" fmla="*/ 60325 w 768350"/>
              <a:gd name="connsiteY150" fmla="*/ 349250 h 968375"/>
              <a:gd name="connsiteX151" fmla="*/ 63500 w 768350"/>
              <a:gd name="connsiteY151" fmla="*/ 339725 h 968375"/>
              <a:gd name="connsiteX152" fmla="*/ 88900 w 768350"/>
              <a:gd name="connsiteY152" fmla="*/ 333375 h 968375"/>
              <a:gd name="connsiteX153" fmla="*/ 120650 w 768350"/>
              <a:gd name="connsiteY153" fmla="*/ 327025 h 968375"/>
              <a:gd name="connsiteX154" fmla="*/ 142875 w 768350"/>
              <a:gd name="connsiteY154" fmla="*/ 317500 h 968375"/>
              <a:gd name="connsiteX155" fmla="*/ 161925 w 768350"/>
              <a:gd name="connsiteY155" fmla="*/ 304800 h 968375"/>
              <a:gd name="connsiteX156" fmla="*/ 171450 w 768350"/>
              <a:gd name="connsiteY156" fmla="*/ 295275 h 968375"/>
              <a:gd name="connsiteX157" fmla="*/ 174625 w 768350"/>
              <a:gd name="connsiteY157" fmla="*/ 285750 h 968375"/>
              <a:gd name="connsiteX158" fmla="*/ 180975 w 768350"/>
              <a:gd name="connsiteY158" fmla="*/ 276225 h 968375"/>
              <a:gd name="connsiteX159" fmla="*/ 184150 w 768350"/>
              <a:gd name="connsiteY159" fmla="*/ 260350 h 968375"/>
              <a:gd name="connsiteX160" fmla="*/ 180975 w 768350"/>
              <a:gd name="connsiteY160" fmla="*/ 234950 h 96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768350" h="968375">
                <a:moveTo>
                  <a:pt x="180975" y="234950"/>
                </a:moveTo>
                <a:cubicBezTo>
                  <a:pt x="177800" y="229129"/>
                  <a:pt x="169464" y="229789"/>
                  <a:pt x="165100" y="225425"/>
                </a:cubicBezTo>
                <a:cubicBezTo>
                  <a:pt x="162733" y="223058"/>
                  <a:pt x="164292" y="218267"/>
                  <a:pt x="161925" y="215900"/>
                </a:cubicBezTo>
                <a:cubicBezTo>
                  <a:pt x="159558" y="213533"/>
                  <a:pt x="155393" y="214222"/>
                  <a:pt x="152400" y="212725"/>
                </a:cubicBezTo>
                <a:cubicBezTo>
                  <a:pt x="148987" y="211018"/>
                  <a:pt x="146362" y="207925"/>
                  <a:pt x="142875" y="206375"/>
                </a:cubicBezTo>
                <a:cubicBezTo>
                  <a:pt x="125172" y="198507"/>
                  <a:pt x="118431" y="199351"/>
                  <a:pt x="98425" y="196850"/>
                </a:cubicBezTo>
                <a:cubicBezTo>
                  <a:pt x="74484" y="188870"/>
                  <a:pt x="103994" y="199635"/>
                  <a:pt x="79375" y="187325"/>
                </a:cubicBezTo>
                <a:cubicBezTo>
                  <a:pt x="76382" y="185828"/>
                  <a:pt x="73025" y="185208"/>
                  <a:pt x="69850" y="184150"/>
                </a:cubicBezTo>
                <a:cubicBezTo>
                  <a:pt x="67733" y="180975"/>
                  <a:pt x="65050" y="178112"/>
                  <a:pt x="63500" y="174625"/>
                </a:cubicBezTo>
                <a:cubicBezTo>
                  <a:pt x="60782" y="168508"/>
                  <a:pt x="60863" y="161144"/>
                  <a:pt x="57150" y="155575"/>
                </a:cubicBezTo>
                <a:cubicBezTo>
                  <a:pt x="40737" y="130956"/>
                  <a:pt x="46863" y="143765"/>
                  <a:pt x="38100" y="117475"/>
                </a:cubicBezTo>
                <a:lnTo>
                  <a:pt x="28575" y="88900"/>
                </a:lnTo>
                <a:lnTo>
                  <a:pt x="25400" y="79375"/>
                </a:lnTo>
                <a:cubicBezTo>
                  <a:pt x="24342" y="62442"/>
                  <a:pt x="19983" y="45393"/>
                  <a:pt x="22225" y="28575"/>
                </a:cubicBezTo>
                <a:cubicBezTo>
                  <a:pt x="22667" y="25258"/>
                  <a:pt x="28616" y="30575"/>
                  <a:pt x="31750" y="31750"/>
                </a:cubicBezTo>
                <a:cubicBezTo>
                  <a:pt x="55619" y="40701"/>
                  <a:pt x="39211" y="36417"/>
                  <a:pt x="63500" y="41275"/>
                </a:cubicBezTo>
                <a:cubicBezTo>
                  <a:pt x="73025" y="40217"/>
                  <a:pt x="82778" y="40424"/>
                  <a:pt x="92075" y="38100"/>
                </a:cubicBezTo>
                <a:cubicBezTo>
                  <a:pt x="95777" y="37175"/>
                  <a:pt x="98093" y="33253"/>
                  <a:pt x="101600" y="31750"/>
                </a:cubicBezTo>
                <a:cubicBezTo>
                  <a:pt x="105611" y="30031"/>
                  <a:pt x="110104" y="29774"/>
                  <a:pt x="114300" y="28575"/>
                </a:cubicBezTo>
                <a:cubicBezTo>
                  <a:pt x="137140" y="22049"/>
                  <a:pt x="107194" y="27479"/>
                  <a:pt x="149225" y="22225"/>
                </a:cubicBezTo>
                <a:lnTo>
                  <a:pt x="209550" y="28575"/>
                </a:lnTo>
                <a:cubicBezTo>
                  <a:pt x="216114" y="29888"/>
                  <a:pt x="222250" y="32808"/>
                  <a:pt x="228600" y="34925"/>
                </a:cubicBezTo>
                <a:lnTo>
                  <a:pt x="238125" y="38100"/>
                </a:lnTo>
                <a:cubicBezTo>
                  <a:pt x="241300" y="39158"/>
                  <a:pt x="244657" y="39778"/>
                  <a:pt x="247650" y="41275"/>
                </a:cubicBezTo>
                <a:cubicBezTo>
                  <a:pt x="251883" y="43392"/>
                  <a:pt x="255817" y="46265"/>
                  <a:pt x="260350" y="47625"/>
                </a:cubicBezTo>
                <a:cubicBezTo>
                  <a:pt x="266516" y="49475"/>
                  <a:pt x="273050" y="49742"/>
                  <a:pt x="279400" y="50800"/>
                </a:cubicBezTo>
                <a:cubicBezTo>
                  <a:pt x="291214" y="49726"/>
                  <a:pt x="322320" y="47499"/>
                  <a:pt x="336550" y="44450"/>
                </a:cubicBezTo>
                <a:cubicBezTo>
                  <a:pt x="344084" y="42836"/>
                  <a:pt x="351367" y="40217"/>
                  <a:pt x="358775" y="38100"/>
                </a:cubicBezTo>
                <a:cubicBezTo>
                  <a:pt x="361950" y="35983"/>
                  <a:pt x="365602" y="34448"/>
                  <a:pt x="368300" y="31750"/>
                </a:cubicBezTo>
                <a:cubicBezTo>
                  <a:pt x="389467" y="10583"/>
                  <a:pt x="358775" y="32808"/>
                  <a:pt x="384175" y="15875"/>
                </a:cubicBezTo>
                <a:cubicBezTo>
                  <a:pt x="386292" y="12700"/>
                  <a:pt x="387545" y="8734"/>
                  <a:pt x="390525" y="6350"/>
                </a:cubicBezTo>
                <a:cubicBezTo>
                  <a:pt x="392595" y="4694"/>
                  <a:pt x="411920" y="207"/>
                  <a:pt x="412750" y="0"/>
                </a:cubicBezTo>
                <a:cubicBezTo>
                  <a:pt x="423333" y="1058"/>
                  <a:pt x="434334" y="47"/>
                  <a:pt x="444500" y="3175"/>
                </a:cubicBezTo>
                <a:cubicBezTo>
                  <a:pt x="449086" y="4586"/>
                  <a:pt x="461561" y="23080"/>
                  <a:pt x="463550" y="25400"/>
                </a:cubicBezTo>
                <a:cubicBezTo>
                  <a:pt x="466472" y="28809"/>
                  <a:pt x="470318" y="31381"/>
                  <a:pt x="473075" y="34925"/>
                </a:cubicBezTo>
                <a:cubicBezTo>
                  <a:pt x="493021" y="60569"/>
                  <a:pt x="476861" y="48032"/>
                  <a:pt x="495300" y="60325"/>
                </a:cubicBezTo>
                <a:lnTo>
                  <a:pt x="514350" y="88900"/>
                </a:lnTo>
                <a:lnTo>
                  <a:pt x="520700" y="98425"/>
                </a:lnTo>
                <a:cubicBezTo>
                  <a:pt x="522817" y="101600"/>
                  <a:pt x="525343" y="104537"/>
                  <a:pt x="527050" y="107950"/>
                </a:cubicBezTo>
                <a:cubicBezTo>
                  <a:pt x="529167" y="112183"/>
                  <a:pt x="530370" y="117014"/>
                  <a:pt x="533400" y="120650"/>
                </a:cubicBezTo>
                <a:cubicBezTo>
                  <a:pt x="535843" y="123581"/>
                  <a:pt x="539438" y="125450"/>
                  <a:pt x="542925" y="127000"/>
                </a:cubicBezTo>
                <a:cubicBezTo>
                  <a:pt x="562665" y="135773"/>
                  <a:pt x="570252" y="134178"/>
                  <a:pt x="593725" y="136525"/>
                </a:cubicBezTo>
                <a:cubicBezTo>
                  <a:pt x="596900" y="137583"/>
                  <a:pt x="601305" y="136977"/>
                  <a:pt x="603250" y="139700"/>
                </a:cubicBezTo>
                <a:cubicBezTo>
                  <a:pt x="607141" y="145147"/>
                  <a:pt x="609600" y="158750"/>
                  <a:pt x="609600" y="158750"/>
                </a:cubicBezTo>
                <a:cubicBezTo>
                  <a:pt x="610658" y="170392"/>
                  <a:pt x="609078" y="182585"/>
                  <a:pt x="612775" y="193675"/>
                </a:cubicBezTo>
                <a:cubicBezTo>
                  <a:pt x="613833" y="196850"/>
                  <a:pt x="619933" y="194483"/>
                  <a:pt x="622300" y="196850"/>
                </a:cubicBezTo>
                <a:cubicBezTo>
                  <a:pt x="624667" y="199217"/>
                  <a:pt x="624417" y="203200"/>
                  <a:pt x="625475" y="206375"/>
                </a:cubicBezTo>
                <a:cubicBezTo>
                  <a:pt x="617745" y="229565"/>
                  <a:pt x="620748" y="218931"/>
                  <a:pt x="615950" y="238125"/>
                </a:cubicBezTo>
                <a:cubicBezTo>
                  <a:pt x="616961" y="249242"/>
                  <a:pt x="617015" y="279410"/>
                  <a:pt x="625475" y="292100"/>
                </a:cubicBezTo>
                <a:cubicBezTo>
                  <a:pt x="627592" y="295275"/>
                  <a:pt x="628589" y="299603"/>
                  <a:pt x="631825" y="301625"/>
                </a:cubicBezTo>
                <a:cubicBezTo>
                  <a:pt x="637501" y="305173"/>
                  <a:pt x="645199" y="304427"/>
                  <a:pt x="650875" y="307975"/>
                </a:cubicBezTo>
                <a:cubicBezTo>
                  <a:pt x="659342" y="313267"/>
                  <a:pt x="667968" y="318312"/>
                  <a:pt x="676275" y="323850"/>
                </a:cubicBezTo>
                <a:cubicBezTo>
                  <a:pt x="679450" y="325967"/>
                  <a:pt x="682869" y="327757"/>
                  <a:pt x="685800" y="330200"/>
                </a:cubicBezTo>
                <a:cubicBezTo>
                  <a:pt x="689249" y="333075"/>
                  <a:pt x="692450" y="336276"/>
                  <a:pt x="695325" y="339725"/>
                </a:cubicBezTo>
                <a:cubicBezTo>
                  <a:pt x="697768" y="342656"/>
                  <a:pt x="698570" y="347032"/>
                  <a:pt x="701675" y="349250"/>
                </a:cubicBezTo>
                <a:cubicBezTo>
                  <a:pt x="706313" y="352563"/>
                  <a:pt x="712194" y="353652"/>
                  <a:pt x="717550" y="355600"/>
                </a:cubicBezTo>
                <a:cubicBezTo>
                  <a:pt x="752830" y="368429"/>
                  <a:pt x="722225" y="357002"/>
                  <a:pt x="749300" y="365125"/>
                </a:cubicBezTo>
                <a:cubicBezTo>
                  <a:pt x="755711" y="367048"/>
                  <a:pt x="768350" y="371475"/>
                  <a:pt x="768350" y="371475"/>
                </a:cubicBezTo>
                <a:cubicBezTo>
                  <a:pt x="767292" y="376767"/>
                  <a:pt x="768488" y="383090"/>
                  <a:pt x="765175" y="387350"/>
                </a:cubicBezTo>
                <a:cubicBezTo>
                  <a:pt x="759467" y="394689"/>
                  <a:pt x="746293" y="400802"/>
                  <a:pt x="736600" y="403225"/>
                </a:cubicBezTo>
                <a:cubicBezTo>
                  <a:pt x="731365" y="404534"/>
                  <a:pt x="726095" y="405863"/>
                  <a:pt x="720725" y="406400"/>
                </a:cubicBezTo>
                <a:cubicBezTo>
                  <a:pt x="704894" y="407983"/>
                  <a:pt x="688975" y="408517"/>
                  <a:pt x="673100" y="409575"/>
                </a:cubicBezTo>
                <a:cubicBezTo>
                  <a:pt x="666750" y="411692"/>
                  <a:pt x="659405" y="411909"/>
                  <a:pt x="654050" y="415925"/>
                </a:cubicBezTo>
                <a:cubicBezTo>
                  <a:pt x="648254" y="420272"/>
                  <a:pt x="626991" y="436586"/>
                  <a:pt x="622300" y="438150"/>
                </a:cubicBezTo>
                <a:lnTo>
                  <a:pt x="603250" y="444500"/>
                </a:lnTo>
                <a:cubicBezTo>
                  <a:pt x="600852" y="446898"/>
                  <a:pt x="587866" y="458639"/>
                  <a:pt x="587375" y="463550"/>
                </a:cubicBezTo>
                <a:cubicBezTo>
                  <a:pt x="586107" y="476232"/>
                  <a:pt x="593004" y="493138"/>
                  <a:pt x="596900" y="504825"/>
                </a:cubicBezTo>
                <a:cubicBezTo>
                  <a:pt x="597958" y="508000"/>
                  <a:pt x="598219" y="511565"/>
                  <a:pt x="600075" y="514350"/>
                </a:cubicBezTo>
                <a:cubicBezTo>
                  <a:pt x="608281" y="526660"/>
                  <a:pt x="605218" y="520255"/>
                  <a:pt x="609600" y="533400"/>
                </a:cubicBezTo>
                <a:cubicBezTo>
                  <a:pt x="582303" y="551598"/>
                  <a:pt x="616840" y="529780"/>
                  <a:pt x="590550" y="542925"/>
                </a:cubicBezTo>
                <a:cubicBezTo>
                  <a:pt x="587137" y="544632"/>
                  <a:pt x="584438" y="547568"/>
                  <a:pt x="581025" y="549275"/>
                </a:cubicBezTo>
                <a:cubicBezTo>
                  <a:pt x="578032" y="550772"/>
                  <a:pt x="574576" y="551132"/>
                  <a:pt x="571500" y="552450"/>
                </a:cubicBezTo>
                <a:cubicBezTo>
                  <a:pt x="567150" y="554314"/>
                  <a:pt x="563033" y="556683"/>
                  <a:pt x="558800" y="558800"/>
                </a:cubicBezTo>
                <a:cubicBezTo>
                  <a:pt x="554567" y="565150"/>
                  <a:pt x="543687" y="570610"/>
                  <a:pt x="546100" y="577850"/>
                </a:cubicBezTo>
                <a:cubicBezTo>
                  <a:pt x="547158" y="581025"/>
                  <a:pt x="546908" y="585008"/>
                  <a:pt x="549275" y="587375"/>
                </a:cubicBezTo>
                <a:cubicBezTo>
                  <a:pt x="554918" y="593018"/>
                  <a:pt x="572256" y="602667"/>
                  <a:pt x="581025" y="606425"/>
                </a:cubicBezTo>
                <a:cubicBezTo>
                  <a:pt x="584101" y="607743"/>
                  <a:pt x="587249" y="609050"/>
                  <a:pt x="590550" y="609600"/>
                </a:cubicBezTo>
                <a:cubicBezTo>
                  <a:pt x="600003" y="611176"/>
                  <a:pt x="609600" y="611717"/>
                  <a:pt x="619125" y="612775"/>
                </a:cubicBezTo>
                <a:cubicBezTo>
                  <a:pt x="622300" y="613833"/>
                  <a:pt x="626283" y="613583"/>
                  <a:pt x="628650" y="615950"/>
                </a:cubicBezTo>
                <a:cubicBezTo>
                  <a:pt x="637674" y="624974"/>
                  <a:pt x="629316" y="628317"/>
                  <a:pt x="622300" y="631825"/>
                </a:cubicBezTo>
                <a:cubicBezTo>
                  <a:pt x="614707" y="635621"/>
                  <a:pt x="605144" y="638602"/>
                  <a:pt x="596900" y="641350"/>
                </a:cubicBezTo>
                <a:cubicBezTo>
                  <a:pt x="594783" y="644525"/>
                  <a:pt x="592053" y="647368"/>
                  <a:pt x="590550" y="650875"/>
                </a:cubicBezTo>
                <a:cubicBezTo>
                  <a:pt x="588831" y="654886"/>
                  <a:pt x="588574" y="659379"/>
                  <a:pt x="587375" y="663575"/>
                </a:cubicBezTo>
                <a:cubicBezTo>
                  <a:pt x="586456" y="666793"/>
                  <a:pt x="585258" y="669925"/>
                  <a:pt x="584200" y="673100"/>
                </a:cubicBezTo>
                <a:cubicBezTo>
                  <a:pt x="586317" y="679450"/>
                  <a:pt x="589450" y="685548"/>
                  <a:pt x="590550" y="692150"/>
                </a:cubicBezTo>
                <a:cubicBezTo>
                  <a:pt x="594825" y="717802"/>
                  <a:pt x="591689" y="705093"/>
                  <a:pt x="600075" y="730250"/>
                </a:cubicBezTo>
                <a:cubicBezTo>
                  <a:pt x="601133" y="733425"/>
                  <a:pt x="601394" y="736990"/>
                  <a:pt x="603250" y="739775"/>
                </a:cubicBezTo>
                <a:lnTo>
                  <a:pt x="609600" y="749300"/>
                </a:lnTo>
                <a:lnTo>
                  <a:pt x="615950" y="781050"/>
                </a:lnTo>
                <a:lnTo>
                  <a:pt x="619125" y="796925"/>
                </a:lnTo>
                <a:cubicBezTo>
                  <a:pt x="621242" y="821267"/>
                  <a:pt x="621458" y="845849"/>
                  <a:pt x="625475" y="869950"/>
                </a:cubicBezTo>
                <a:cubicBezTo>
                  <a:pt x="626533" y="876300"/>
                  <a:pt x="627089" y="882755"/>
                  <a:pt x="628650" y="889000"/>
                </a:cubicBezTo>
                <a:cubicBezTo>
                  <a:pt x="630273" y="895494"/>
                  <a:pt x="631287" y="902481"/>
                  <a:pt x="635000" y="908050"/>
                </a:cubicBezTo>
                <a:lnTo>
                  <a:pt x="641350" y="917575"/>
                </a:lnTo>
                <a:cubicBezTo>
                  <a:pt x="640292" y="920750"/>
                  <a:pt x="640542" y="924733"/>
                  <a:pt x="638175" y="927100"/>
                </a:cubicBezTo>
                <a:cubicBezTo>
                  <a:pt x="635808" y="929467"/>
                  <a:pt x="631974" y="929884"/>
                  <a:pt x="628650" y="930275"/>
                </a:cubicBezTo>
                <a:cubicBezTo>
                  <a:pt x="613897" y="932011"/>
                  <a:pt x="599017" y="932392"/>
                  <a:pt x="584200" y="933450"/>
                </a:cubicBezTo>
                <a:cubicBezTo>
                  <a:pt x="579967" y="935567"/>
                  <a:pt x="576219" y="939437"/>
                  <a:pt x="571500" y="939800"/>
                </a:cubicBezTo>
                <a:cubicBezTo>
                  <a:pt x="566298" y="940200"/>
                  <a:pt x="528353" y="934543"/>
                  <a:pt x="520700" y="933450"/>
                </a:cubicBezTo>
                <a:cubicBezTo>
                  <a:pt x="487106" y="920012"/>
                  <a:pt x="484271" y="916363"/>
                  <a:pt x="428625" y="930275"/>
                </a:cubicBezTo>
                <a:cubicBezTo>
                  <a:pt x="404347" y="936345"/>
                  <a:pt x="422602" y="948998"/>
                  <a:pt x="412750" y="958850"/>
                </a:cubicBezTo>
                <a:cubicBezTo>
                  <a:pt x="410383" y="961217"/>
                  <a:pt x="406218" y="960528"/>
                  <a:pt x="403225" y="962025"/>
                </a:cubicBezTo>
                <a:cubicBezTo>
                  <a:pt x="399812" y="963732"/>
                  <a:pt x="396875" y="966258"/>
                  <a:pt x="393700" y="968375"/>
                </a:cubicBezTo>
                <a:lnTo>
                  <a:pt x="346075" y="965200"/>
                </a:lnTo>
                <a:cubicBezTo>
                  <a:pt x="338914" y="962562"/>
                  <a:pt x="333375" y="946150"/>
                  <a:pt x="333375" y="946150"/>
                </a:cubicBezTo>
                <a:cubicBezTo>
                  <a:pt x="332628" y="943161"/>
                  <a:pt x="329095" y="927652"/>
                  <a:pt x="327025" y="923925"/>
                </a:cubicBezTo>
                <a:cubicBezTo>
                  <a:pt x="323319" y="917254"/>
                  <a:pt x="314325" y="904875"/>
                  <a:pt x="314325" y="904875"/>
                </a:cubicBezTo>
                <a:cubicBezTo>
                  <a:pt x="313267" y="900642"/>
                  <a:pt x="313571" y="895806"/>
                  <a:pt x="311150" y="892175"/>
                </a:cubicBezTo>
                <a:cubicBezTo>
                  <a:pt x="304185" y="881728"/>
                  <a:pt x="300557" y="886584"/>
                  <a:pt x="292100" y="889000"/>
                </a:cubicBezTo>
                <a:cubicBezTo>
                  <a:pt x="287904" y="890199"/>
                  <a:pt x="283720" y="891558"/>
                  <a:pt x="279400" y="892175"/>
                </a:cubicBezTo>
                <a:cubicBezTo>
                  <a:pt x="268871" y="893679"/>
                  <a:pt x="258233" y="894292"/>
                  <a:pt x="247650" y="895350"/>
                </a:cubicBezTo>
                <a:cubicBezTo>
                  <a:pt x="244475" y="896408"/>
                  <a:pt x="241472" y="898525"/>
                  <a:pt x="238125" y="898525"/>
                </a:cubicBezTo>
                <a:cubicBezTo>
                  <a:pt x="229327" y="898525"/>
                  <a:pt x="225501" y="893139"/>
                  <a:pt x="222250" y="885825"/>
                </a:cubicBezTo>
                <a:cubicBezTo>
                  <a:pt x="219532" y="879708"/>
                  <a:pt x="215900" y="866775"/>
                  <a:pt x="215900" y="866775"/>
                </a:cubicBezTo>
                <a:cubicBezTo>
                  <a:pt x="214842" y="844550"/>
                  <a:pt x="215376" y="822192"/>
                  <a:pt x="212725" y="800100"/>
                </a:cubicBezTo>
                <a:cubicBezTo>
                  <a:pt x="212161" y="795401"/>
                  <a:pt x="208239" y="791750"/>
                  <a:pt x="206375" y="787400"/>
                </a:cubicBezTo>
                <a:cubicBezTo>
                  <a:pt x="205057" y="784324"/>
                  <a:pt x="204697" y="780868"/>
                  <a:pt x="203200" y="777875"/>
                </a:cubicBezTo>
                <a:cubicBezTo>
                  <a:pt x="199632" y="770739"/>
                  <a:pt x="193344" y="763841"/>
                  <a:pt x="187325" y="758825"/>
                </a:cubicBezTo>
                <a:cubicBezTo>
                  <a:pt x="184394" y="756382"/>
                  <a:pt x="180975" y="754592"/>
                  <a:pt x="177800" y="752475"/>
                </a:cubicBezTo>
                <a:cubicBezTo>
                  <a:pt x="140027" y="765066"/>
                  <a:pt x="173599" y="749859"/>
                  <a:pt x="149225" y="771525"/>
                </a:cubicBezTo>
                <a:cubicBezTo>
                  <a:pt x="143521" y="776595"/>
                  <a:pt x="130175" y="784225"/>
                  <a:pt x="130175" y="784225"/>
                </a:cubicBezTo>
                <a:cubicBezTo>
                  <a:pt x="118533" y="783167"/>
                  <a:pt x="106837" y="782595"/>
                  <a:pt x="95250" y="781050"/>
                </a:cubicBezTo>
                <a:cubicBezTo>
                  <a:pt x="85945" y="779809"/>
                  <a:pt x="81596" y="777149"/>
                  <a:pt x="73025" y="774700"/>
                </a:cubicBezTo>
                <a:cubicBezTo>
                  <a:pt x="45118" y="766727"/>
                  <a:pt x="73638" y="775963"/>
                  <a:pt x="50800" y="768350"/>
                </a:cubicBezTo>
                <a:cubicBezTo>
                  <a:pt x="45137" y="762687"/>
                  <a:pt x="35008" y="753456"/>
                  <a:pt x="31750" y="746125"/>
                </a:cubicBezTo>
                <a:cubicBezTo>
                  <a:pt x="29558" y="741194"/>
                  <a:pt x="29633" y="735542"/>
                  <a:pt x="28575" y="730250"/>
                </a:cubicBezTo>
                <a:cubicBezTo>
                  <a:pt x="34649" y="705955"/>
                  <a:pt x="34457" y="712316"/>
                  <a:pt x="28575" y="673100"/>
                </a:cubicBezTo>
                <a:cubicBezTo>
                  <a:pt x="25456" y="652305"/>
                  <a:pt x="26430" y="655452"/>
                  <a:pt x="12700" y="650875"/>
                </a:cubicBezTo>
                <a:cubicBezTo>
                  <a:pt x="-6393" y="622236"/>
                  <a:pt x="8866" y="648664"/>
                  <a:pt x="3175" y="574675"/>
                </a:cubicBezTo>
                <a:cubicBezTo>
                  <a:pt x="2761" y="569294"/>
                  <a:pt x="1058" y="564092"/>
                  <a:pt x="0" y="558800"/>
                </a:cubicBezTo>
                <a:cubicBezTo>
                  <a:pt x="1058" y="546100"/>
                  <a:pt x="1594" y="533346"/>
                  <a:pt x="3175" y="520700"/>
                </a:cubicBezTo>
                <a:cubicBezTo>
                  <a:pt x="3716" y="516370"/>
                  <a:pt x="2154" y="509199"/>
                  <a:pt x="6350" y="508000"/>
                </a:cubicBezTo>
                <a:cubicBezTo>
                  <a:pt x="8236" y="507461"/>
                  <a:pt x="38404" y="519264"/>
                  <a:pt x="41275" y="520700"/>
                </a:cubicBezTo>
                <a:cubicBezTo>
                  <a:pt x="44688" y="522407"/>
                  <a:pt x="47487" y="525157"/>
                  <a:pt x="50800" y="527050"/>
                </a:cubicBezTo>
                <a:cubicBezTo>
                  <a:pt x="61019" y="532889"/>
                  <a:pt x="70986" y="536859"/>
                  <a:pt x="82550" y="539750"/>
                </a:cubicBezTo>
                <a:cubicBezTo>
                  <a:pt x="86783" y="540808"/>
                  <a:pt x="90957" y="542144"/>
                  <a:pt x="95250" y="542925"/>
                </a:cubicBezTo>
                <a:cubicBezTo>
                  <a:pt x="102613" y="544264"/>
                  <a:pt x="110067" y="545042"/>
                  <a:pt x="117475" y="546100"/>
                </a:cubicBezTo>
                <a:cubicBezTo>
                  <a:pt x="125942" y="545042"/>
                  <a:pt x="135467" y="547158"/>
                  <a:pt x="142875" y="542925"/>
                </a:cubicBezTo>
                <a:cubicBezTo>
                  <a:pt x="145781" y="541265"/>
                  <a:pt x="141556" y="536185"/>
                  <a:pt x="139700" y="533400"/>
                </a:cubicBezTo>
                <a:cubicBezTo>
                  <a:pt x="137209" y="529664"/>
                  <a:pt x="133350" y="527050"/>
                  <a:pt x="130175" y="523875"/>
                </a:cubicBezTo>
                <a:cubicBezTo>
                  <a:pt x="122917" y="502102"/>
                  <a:pt x="131488" y="529126"/>
                  <a:pt x="123825" y="498475"/>
                </a:cubicBezTo>
                <a:cubicBezTo>
                  <a:pt x="123013" y="495228"/>
                  <a:pt x="121569" y="492168"/>
                  <a:pt x="120650" y="488950"/>
                </a:cubicBezTo>
                <a:cubicBezTo>
                  <a:pt x="119451" y="484754"/>
                  <a:pt x="118729" y="480430"/>
                  <a:pt x="117475" y="476250"/>
                </a:cubicBezTo>
                <a:cubicBezTo>
                  <a:pt x="113581" y="463271"/>
                  <a:pt x="112750" y="457245"/>
                  <a:pt x="104775" y="447675"/>
                </a:cubicBezTo>
                <a:cubicBezTo>
                  <a:pt x="101900" y="444226"/>
                  <a:pt x="98904" y="440760"/>
                  <a:pt x="95250" y="438150"/>
                </a:cubicBezTo>
                <a:cubicBezTo>
                  <a:pt x="91399" y="435399"/>
                  <a:pt x="86659" y="434148"/>
                  <a:pt x="82550" y="431800"/>
                </a:cubicBezTo>
                <a:cubicBezTo>
                  <a:pt x="79237" y="429907"/>
                  <a:pt x="76200" y="427567"/>
                  <a:pt x="73025" y="425450"/>
                </a:cubicBezTo>
                <a:lnTo>
                  <a:pt x="63500" y="396875"/>
                </a:lnTo>
                <a:cubicBezTo>
                  <a:pt x="62442" y="393700"/>
                  <a:pt x="61137" y="390597"/>
                  <a:pt x="60325" y="387350"/>
                </a:cubicBezTo>
                <a:lnTo>
                  <a:pt x="57150" y="374650"/>
                </a:lnTo>
                <a:cubicBezTo>
                  <a:pt x="58208" y="366183"/>
                  <a:pt x="58799" y="357645"/>
                  <a:pt x="60325" y="349250"/>
                </a:cubicBezTo>
                <a:cubicBezTo>
                  <a:pt x="60924" y="345957"/>
                  <a:pt x="60574" y="341350"/>
                  <a:pt x="63500" y="339725"/>
                </a:cubicBezTo>
                <a:cubicBezTo>
                  <a:pt x="71129" y="335487"/>
                  <a:pt x="80621" y="336135"/>
                  <a:pt x="88900" y="333375"/>
                </a:cubicBezTo>
                <a:cubicBezTo>
                  <a:pt x="105525" y="327833"/>
                  <a:pt x="95112" y="330673"/>
                  <a:pt x="120650" y="327025"/>
                </a:cubicBezTo>
                <a:cubicBezTo>
                  <a:pt x="130504" y="323740"/>
                  <a:pt x="133067" y="323385"/>
                  <a:pt x="142875" y="317500"/>
                </a:cubicBezTo>
                <a:cubicBezTo>
                  <a:pt x="149419" y="313573"/>
                  <a:pt x="156529" y="310196"/>
                  <a:pt x="161925" y="304800"/>
                </a:cubicBezTo>
                <a:lnTo>
                  <a:pt x="171450" y="295275"/>
                </a:lnTo>
                <a:cubicBezTo>
                  <a:pt x="172508" y="292100"/>
                  <a:pt x="173128" y="288743"/>
                  <a:pt x="174625" y="285750"/>
                </a:cubicBezTo>
                <a:cubicBezTo>
                  <a:pt x="176332" y="282337"/>
                  <a:pt x="179635" y="279798"/>
                  <a:pt x="180975" y="276225"/>
                </a:cubicBezTo>
                <a:cubicBezTo>
                  <a:pt x="182870" y="271172"/>
                  <a:pt x="182841" y="265585"/>
                  <a:pt x="184150" y="260350"/>
                </a:cubicBezTo>
                <a:cubicBezTo>
                  <a:pt x="187660" y="246311"/>
                  <a:pt x="184150" y="240771"/>
                  <a:pt x="180975" y="23495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0296" y="2594508"/>
            <a:ext cx="212659" cy="182279"/>
          </a:xfrm>
          <a:prstGeom prst="rect">
            <a:avLst/>
          </a:prstGeom>
          <a:effectLst>
            <a:glow rad="63500">
              <a:srgbClr val="FF0000">
                <a:alpha val="85000"/>
              </a:srgbClr>
            </a:glow>
          </a:effectLst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151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11" name="그림 2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4" name="그림 22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5" name="그림 22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48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6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6" name="그룹 5"/>
          <p:cNvGrpSpPr/>
          <p:nvPr/>
        </p:nvGrpSpPr>
        <p:grpSpPr>
          <a:xfrm>
            <a:off x="4558172" y="5417445"/>
            <a:ext cx="3384506" cy="1017531"/>
            <a:chOff x="4558172" y="5606911"/>
            <a:chExt cx="3384506" cy="1017531"/>
          </a:xfrm>
        </p:grpSpPr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4558172" y="5606911"/>
              <a:ext cx="3384506" cy="1017531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4567165" y="5931010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219" name="그림 218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30514" y="5707449"/>
              <a:ext cx="366067" cy="366067"/>
            </a:xfrm>
            <a:prstGeom prst="rect">
              <a:avLst/>
            </a:prstGeom>
            <a:effectLst/>
          </p:spPr>
        </p:pic>
        <p:pic>
          <p:nvPicPr>
            <p:cNvPr id="220" name="그림 219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294" y="5707449"/>
              <a:ext cx="366067" cy="366069"/>
            </a:xfrm>
            <a:prstGeom prst="rect">
              <a:avLst/>
            </a:prstGeom>
            <a:effectLst/>
          </p:spPr>
        </p:pic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8019" y="5699188"/>
              <a:ext cx="369045" cy="374330"/>
            </a:xfrm>
            <a:prstGeom prst="rect">
              <a:avLst/>
            </a:prstGeom>
            <a:effectLst/>
          </p:spPr>
        </p:pic>
        <p:pic>
          <p:nvPicPr>
            <p:cNvPr id="222" name="그림 221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274" y="5705068"/>
              <a:ext cx="370370" cy="362521"/>
            </a:xfrm>
            <a:prstGeom prst="rect">
              <a:avLst/>
            </a:prstGeom>
            <a:effectLst/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4856" y="6175361"/>
              <a:ext cx="362150" cy="366066"/>
            </a:xfrm>
            <a:prstGeom prst="rect">
              <a:avLst/>
            </a:prstGeom>
            <a:effectLst/>
          </p:spPr>
        </p:pic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47095" y="6175360"/>
              <a:ext cx="370663" cy="366067"/>
            </a:xfrm>
            <a:prstGeom prst="rect">
              <a:avLst/>
            </a:prstGeom>
            <a:effectLst/>
          </p:spPr>
        </p:pic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487" y="6173668"/>
              <a:ext cx="362737" cy="367759"/>
            </a:xfrm>
            <a:prstGeom prst="rect">
              <a:avLst/>
            </a:prstGeom>
            <a:effectLst/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864" y="6173668"/>
              <a:ext cx="371827" cy="367759"/>
            </a:xfrm>
            <a:prstGeom prst="rect">
              <a:avLst/>
            </a:prstGeom>
            <a:effectLst/>
          </p:spPr>
        </p:pic>
      </p:grpSp>
      <p:sp>
        <p:nvSpPr>
          <p:cNvPr id="116" name="타원 115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2768600" y="343847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39221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3" y="1446194"/>
            <a:ext cx="2822185" cy="54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65" y="1493282"/>
            <a:ext cx="732011" cy="452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203195" y="1713209"/>
            <a:ext cx="1505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기대보상 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99" y="1530425"/>
            <a:ext cx="588400" cy="19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238338" y="1518447"/>
            <a:ext cx="5850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381048" y="1559058"/>
            <a:ext cx="5561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26" y="1535201"/>
            <a:ext cx="387091" cy="3947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5979" y="1556269"/>
            <a:ext cx="275808" cy="275808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cxnSp>
        <p:nvCxnSpPr>
          <p:cNvPr id="17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rot="5400000">
            <a:off x="6516188" y="1663195"/>
            <a:ext cx="923891" cy="143978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4686002" y="2845034"/>
            <a:ext cx="3144475" cy="25035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23491" y="274987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746569" y="2875859"/>
            <a:ext cx="2967459" cy="2453990"/>
            <a:chOff x="4746569" y="2875859"/>
            <a:chExt cx="2967459" cy="245399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3619530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알림</a:t>
              </a:r>
              <a:endParaRPr lang="ko-KR" altLang="en-US" b="1" dirty="0"/>
            </a:p>
          </p:txBody>
        </p:sp>
        <p:sp>
          <p:nvSpPr>
            <p:cNvPr id="25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6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492936" y="4000983"/>
              <a:ext cx="15199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318645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497803" y="1437390"/>
            <a:ext cx="664201" cy="543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262518" y="1490209"/>
            <a:ext cx="2002256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344841" y="12424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7338805" y="1486911"/>
            <a:ext cx="718442" cy="4342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153832" y="12376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7584066" y="12111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pic>
        <p:nvPicPr>
          <p:cNvPr id="35" name="그림 3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98" y="1556269"/>
            <a:ext cx="275808" cy="27580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36" name="그룹 35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37" name="그림 36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47" name="그림 46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6" cstate="hq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5" name="그림 8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92" name="그룹 91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8649030" y="831502"/>
            <a:ext cx="3538128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대표 인물의 썸네일 삽입</a:t>
            </a:r>
            <a:endParaRPr lang="en-US" altLang="ko-KR" sz="1100" b="1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 지역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기대 보상 표기</a:t>
            </a:r>
            <a:endParaRPr lang="en-US" altLang="ko-KR" sz="1100" dirty="0"/>
          </a:p>
          <a:p>
            <a:r>
              <a:rPr lang="ko-KR" altLang="en-US" sz="1100" b="1" u="sng" dirty="0"/>
              <a:t>획득 가능한 보물 썸네일 표시</a:t>
            </a:r>
            <a:endParaRPr lang="en-US" altLang="ko-KR" sz="1100" b="1" dirty="0"/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</a:t>
            </a:r>
            <a:r>
              <a:rPr lang="ko-KR" altLang="en-US" sz="1100" dirty="0"/>
              <a:t>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3) </a:t>
            </a:r>
            <a:r>
              <a:rPr lang="ko-KR" altLang="en-US" sz="1100" dirty="0" smtClean="0"/>
              <a:t>버튼 터치 시 팝업 </a:t>
            </a:r>
            <a:r>
              <a:rPr lang="ko-KR" altLang="en-US" sz="1100" dirty="0"/>
              <a:t>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상단으로 올라가는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기대 보상 표기 </a:t>
            </a:r>
            <a:r>
              <a:rPr lang="en-US" altLang="ko-KR" sz="1100" dirty="0"/>
              <a:t>(</a:t>
            </a:r>
            <a:r>
              <a:rPr lang="ko-KR" altLang="en-US" sz="1100" b="1" dirty="0"/>
              <a:t>텍스트 컬러 변경</a:t>
            </a:r>
            <a:r>
              <a:rPr lang="en-US" altLang="ko-KR" sz="1100" b="1" dirty="0"/>
              <a:t>)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남은 입장 횟수가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일시 텍스트 컬러 </a:t>
            </a:r>
            <a:r>
              <a:rPr lang="ko-KR" altLang="en-US" sz="1100" b="1" dirty="0" smtClean="0"/>
              <a:t>변경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b="1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창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/>
              <a:t>4)</a:t>
            </a:r>
            <a:r>
              <a:rPr lang="ko-KR" altLang="en-US" sz="1100" dirty="0" smtClean="0"/>
              <a:t>에서 </a:t>
            </a:r>
            <a:r>
              <a:rPr lang="ko-KR" altLang="en-US" sz="1100" b="1" dirty="0" smtClean="0"/>
              <a:t>예 </a:t>
            </a:r>
            <a:r>
              <a:rPr lang="ko-KR" altLang="en-US" sz="1100" dirty="0" smtClean="0"/>
              <a:t>를</a:t>
            </a:r>
            <a:r>
              <a:rPr lang="ko-KR" altLang="en-US" sz="1100" b="1" dirty="0" smtClean="0"/>
              <a:t> 터치</a:t>
            </a:r>
            <a:r>
              <a:rPr lang="ko-KR" altLang="en-US" sz="1100" dirty="0" smtClean="0"/>
              <a:t>할 시 표시되는 팝업</a:t>
            </a:r>
            <a:endParaRPr lang="en-US" altLang="ko-KR" sz="1100" dirty="0" smtClean="0"/>
          </a:p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0.5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초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fade in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검정색 바탕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투명도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20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%)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29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보물 상자 터치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흔들림</a:t>
            </a:r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 줄기가 새어 나옴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보물 상자가 열린 이미지 출력</a:t>
            </a:r>
            <a:endParaRPr lang="en-US" altLang="ko-KR" sz="1200" dirty="0"/>
          </a:p>
          <a:p>
            <a:r>
              <a:rPr lang="en-US" altLang="ko-KR" sz="1200" dirty="0" smtClean="0"/>
              <a:t>4. 1</a:t>
            </a:r>
            <a:r>
              <a:rPr lang="ko-KR" altLang="en-US" sz="1200" dirty="0" smtClean="0"/>
              <a:t>초 후 화면이 번쩍 빛남</a:t>
            </a:r>
            <a:endParaRPr lang="en-US" altLang="ko-KR" sz="1200" dirty="0" smtClean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보상화면으로 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테두리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221" name="그림 22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2" name="그림 23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258" name="그림 257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35652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1" name="그림 1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4" name="그룹 3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4431381"/>
            <a:ext cx="617257" cy="61725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5195805"/>
            <a:ext cx="617257" cy="61725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5195805"/>
            <a:ext cx="617257" cy="6172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4431381"/>
            <a:ext cx="617257" cy="61725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5195805"/>
            <a:ext cx="617257" cy="61725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4431381"/>
            <a:ext cx="617257" cy="61725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5195805"/>
            <a:ext cx="617257" cy="61725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1739934" y="5246718"/>
            <a:ext cx="358087" cy="51542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946144" y="4511106"/>
            <a:ext cx="493211" cy="43464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1731772" y="4505842"/>
            <a:ext cx="362198" cy="44934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2461201" y="4521657"/>
            <a:ext cx="336348" cy="42872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3145532" y="4504569"/>
            <a:ext cx="416820" cy="44117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1028128" y="5256257"/>
            <a:ext cx="358520" cy="4643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6" y="3617397"/>
            <a:ext cx="3031587" cy="66864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5" y="3764358"/>
            <a:ext cx="355059" cy="35505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43" y="3776055"/>
            <a:ext cx="536232" cy="18177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1014035" y="3799764"/>
            <a:ext cx="222999" cy="2842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424695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3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080" y="3943498"/>
            <a:ext cx="536232" cy="18177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056266" y="3928548"/>
            <a:ext cx="651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장착해제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315420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  <a:latin typeface="+mn-ea"/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86" y="3552913"/>
            <a:ext cx="3030361" cy="288247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037691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872510" y="1317339"/>
            <a:ext cx="3027682" cy="232095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907138" y="1655929"/>
            <a:ext cx="1002109" cy="384859"/>
            <a:chOff x="1393168" y="1120587"/>
            <a:chExt cx="1002109" cy="38485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27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34" y="3641536"/>
            <a:ext cx="2957255" cy="2344114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4952870" y="1375484"/>
            <a:ext cx="2015329" cy="241943"/>
            <a:chOff x="663803" y="1430321"/>
            <a:chExt cx="2015329" cy="24194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27" y="6012290"/>
            <a:ext cx="2538385" cy="42310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51" y="4431381"/>
            <a:ext cx="617257" cy="61725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951" y="5195805"/>
            <a:ext cx="617257" cy="617257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34" y="4431381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34" y="5195805"/>
            <a:ext cx="617257" cy="61725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4431381"/>
            <a:ext cx="617257" cy="61725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3" y="5195805"/>
            <a:ext cx="617257" cy="617257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44" y="4431381"/>
            <a:ext cx="617257" cy="61725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44" y="5195805"/>
            <a:ext cx="617257" cy="61725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5848157" y="5246718"/>
            <a:ext cx="358087" cy="515429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5054367" y="4511106"/>
            <a:ext cx="493211" cy="43464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5839995" y="4505842"/>
            <a:ext cx="362198" cy="449343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6569424" y="4521657"/>
            <a:ext cx="336348" cy="428726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7253755" y="4504569"/>
            <a:ext cx="416820" cy="441179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5136351" y="5256257"/>
            <a:ext cx="358520" cy="46439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469254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19282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 smtClean="0"/>
              <a:t>보스 얼굴 이미지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</a:t>
            </a:r>
            <a:endParaRPr lang="en-US" altLang="ko-KR" sz="1100" dirty="0" smtClean="0"/>
          </a:p>
          <a:p>
            <a:r>
              <a:rPr lang="ko-KR" altLang="en-US" sz="1100" b="1" dirty="0" smtClean="0"/>
              <a:t>보스 썸네일 터치 시 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보스는 실루엣 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장착하기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2446954" y="5214189"/>
            <a:ext cx="364841" cy="5175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3121443" y="5222445"/>
            <a:ext cx="449825" cy="54170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22687" r="35732" b="35928"/>
          <a:stretch/>
        </p:blipFill>
        <p:spPr>
          <a:xfrm>
            <a:off x="6565520" y="5214189"/>
            <a:ext cx="364841" cy="517506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0" t="17329" r="31476" b="37145"/>
          <a:stretch/>
        </p:blipFill>
        <p:spPr>
          <a:xfrm>
            <a:off x="7240009" y="5222445"/>
            <a:ext cx="449825" cy="541704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59" y="3617397"/>
            <a:ext cx="3031587" cy="66864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28" y="3764358"/>
            <a:ext cx="355059" cy="355059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566" y="3776055"/>
            <a:ext cx="536232" cy="18177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5122258" y="3799764"/>
            <a:ext cx="222999" cy="284246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5532918" y="3761105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7164489" y="3928548"/>
            <a:ext cx="651861" cy="215444"/>
            <a:chOff x="2186222" y="3634496"/>
            <a:chExt cx="651861" cy="215444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3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36" y="3649446"/>
              <a:ext cx="536232" cy="181773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2186222" y="3634496"/>
              <a:ext cx="6518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30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5423643" y="3963941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577477" y="3781283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527505" y="3962256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699" y="2636559"/>
            <a:ext cx="928313" cy="66905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5707547" y="2652712"/>
            <a:ext cx="524204" cy="653977"/>
            <a:chOff x="5133974" y="2652712"/>
            <a:chExt cx="524204" cy="653977"/>
          </a:xfrm>
        </p:grpSpPr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68" t="27720" r="37992" b="26083"/>
            <a:stretch/>
          </p:blipFill>
          <p:spPr>
            <a:xfrm>
              <a:off x="5133974" y="2652712"/>
              <a:ext cx="376239" cy="652463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450480" y="2881766"/>
              <a:ext cx="207698" cy="424923"/>
            </a:xfrm>
            <a:prstGeom prst="rect">
              <a:avLst/>
            </a:prstGeom>
          </p:spPr>
        </p:pic>
      </p:grpSp>
      <p:pic>
        <p:nvPicPr>
          <p:cNvPr id="127" name="그림 126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86" y="2514393"/>
            <a:ext cx="848415" cy="83626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5250598" y="2677374"/>
            <a:ext cx="421700" cy="605000"/>
            <a:chOff x="4473950" y="2677374"/>
            <a:chExt cx="421700" cy="605000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" t="40486" r="86389" b="42567"/>
            <a:stretch/>
          </p:blipFill>
          <p:spPr>
            <a:xfrm>
              <a:off x="4473950" y="2677374"/>
              <a:ext cx="379323" cy="605000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76938">
              <a:off x="4578241" y="2918495"/>
              <a:ext cx="249875" cy="384942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839813" y="3124392"/>
            <a:ext cx="344225" cy="344225"/>
            <a:chOff x="4331030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4331030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388406" y="3160292"/>
              <a:ext cx="222999" cy="28424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4948274" y="3124392"/>
            <a:ext cx="386237" cy="344225"/>
            <a:chOff x="4811587" y="3124392"/>
            <a:chExt cx="386237" cy="344225"/>
          </a:xfrm>
        </p:grpSpPr>
        <p:sp>
          <p:nvSpPr>
            <p:cNvPr id="141" name="타원 140"/>
            <p:cNvSpPr/>
            <p:nvPr/>
          </p:nvSpPr>
          <p:spPr>
            <a:xfrm>
              <a:off x="4811587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15" t="32316" r="39082" b="40530"/>
            <a:stretch/>
          </p:blipFill>
          <p:spPr>
            <a:xfrm>
              <a:off x="4868963" y="3160292"/>
              <a:ext cx="222999" cy="284246"/>
            </a:xfrm>
            <a:prstGeom prst="rect">
              <a:avLst/>
            </a:prstGeom>
          </p:spPr>
        </p:pic>
        <p:sp>
          <p:nvSpPr>
            <p:cNvPr id="143" name="타원 142"/>
            <p:cNvSpPr/>
            <p:nvPr/>
          </p:nvSpPr>
          <p:spPr>
            <a:xfrm>
              <a:off x="4818238" y="3124392"/>
              <a:ext cx="344225" cy="344225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17487" y="3172580"/>
              <a:ext cx="380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>
                  <a:solidFill>
                    <a:schemeClr val="bg1"/>
                  </a:solidFill>
                </a:rPr>
                <a:t>30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406012" y="6012290"/>
            <a:ext cx="491630" cy="423103"/>
            <a:chOff x="6832439" y="6012290"/>
            <a:chExt cx="491630" cy="42310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7" y="6012290"/>
            <a:ext cx="2538385" cy="423102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3307272" y="6012290"/>
            <a:ext cx="491630" cy="423103"/>
            <a:chOff x="6832439" y="6012290"/>
            <a:chExt cx="491630" cy="42310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32" cstate="hqprint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901683" y="3723197"/>
            <a:ext cx="2016791" cy="4418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3634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856856" y="4363022"/>
            <a:ext cx="2950811" cy="15451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92398" y="431185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5279374" y="2564792"/>
            <a:ext cx="1512161" cy="10153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6" name="오른쪽 화살표 155"/>
          <p:cNvSpPr/>
          <p:nvPr/>
        </p:nvSpPr>
        <p:spPr>
          <a:xfrm>
            <a:off x="3923886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02243" cy="2636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2971195" y="378468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9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65162" y="452454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5194907" y="25102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20446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 smtClean="0"/>
                        <a:t>), </a:t>
                      </a:r>
                      <a:r>
                        <a:rPr lang="ko-KR" altLang="en-US" sz="1100" b="0" dirty="0" smtClean="0"/>
                        <a:t>지식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r>
              <a:rPr lang="ko-KR" altLang="en-US" sz="1200" dirty="0"/>
              <a:t>소비로 인한 재화 </a:t>
            </a:r>
            <a:r>
              <a:rPr lang="ko-KR" altLang="en-US" sz="1200" dirty="0" smtClean="0"/>
              <a:t>변화량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X 175 , Y 1880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가운데 맞춤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902905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104750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934991" y="1586318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6076538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소야논8" panose="02020603020101020101" pitchFamily="18" charset="-127"/>
              </a:rPr>
              <a:t>1,000,000</a:t>
            </a:r>
            <a:endParaRPr lang="ko-KR" altLang="en-US" sz="900" dirty="0">
              <a:solidFill>
                <a:schemeClr val="bg1"/>
              </a:solidFill>
              <a:latin typeface="+mj-lt"/>
              <a:ea typeface="소야논8" panose="02020603020101020101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7184983" y="1582240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326530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a으라차차" panose="02020600000000000000" pitchFamily="18" charset="-127"/>
              </a:rPr>
              <a:t>900,000</a:t>
            </a:r>
            <a:endParaRPr lang="ko-KR" altLang="en-US" sz="900" dirty="0">
              <a:solidFill>
                <a:schemeClr val="bg1"/>
              </a:solidFill>
              <a:latin typeface="+mj-lt"/>
              <a:ea typeface="a으라차차" panose="02020600000000000000" pitchFamily="18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6785235" y="1682613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270075" y="173086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205502" y="1340731"/>
            <a:ext cx="2189458" cy="66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079829" y="118919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125800" y="2809595"/>
            <a:ext cx="2401989" cy="1567842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5" y="1499781"/>
              <a:ext cx="47947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04428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4"/>
              <a:ext cx="479474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19449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6973065" y="1918434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2831089" y="3114191"/>
            <a:ext cx="2007803" cy="241943"/>
            <a:chOff x="663803" y="1430321"/>
            <a:chExt cx="2007803" cy="24194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3269800" y="1567458"/>
            <a:ext cx="2007803" cy="241943"/>
            <a:chOff x="663803" y="1430321"/>
            <a:chExt cx="2007803" cy="24194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옵션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6942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1211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363598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006990" y="3060241"/>
            <a:ext cx="999977" cy="459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44155" y="3435675"/>
            <a:ext cx="1713421" cy="4225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32918" y="3059513"/>
            <a:ext cx="999976" cy="461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보스 도감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스킬 사용</a:t>
            </a:r>
            <a:endParaRPr lang="ko-KR" altLang="en-US" sz="800" dirty="0"/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&gt;&gt;</a:t>
            </a:r>
            <a:r>
              <a:rPr lang="ko-KR" altLang="en-US" sz="1050" b="1" dirty="0" smtClean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캐릭터들의 센터 기준 통일 적용</a:t>
            </a:r>
            <a:endParaRPr lang="en-US" altLang="ko-KR" sz="105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360px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애니메이션 출력 → 플레이어 캐릭터 </a:t>
            </a:r>
            <a:r>
              <a:rPr lang="en-US" altLang="ko-KR" sz="1200" dirty="0" smtClean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</a:t>
            </a:r>
            <a:r>
              <a:rPr lang="ko-KR" altLang="en-US" sz="1200" dirty="0" err="1" smtClean="0"/>
              <a:t>밝아짐</a:t>
            </a:r>
            <a:r>
              <a:rPr lang="ko-KR" altLang="en-US" sz="1200" dirty="0" smtClean="0"/>
              <a:t> →스테이지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만큼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감소</a:t>
            </a:r>
            <a:r>
              <a:rPr lang="en-US" altLang="ko-KR" sz="1200" dirty="0" smtClean="0"/>
              <a:t>, 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99" name="그룹 98"/>
          <p:cNvGrpSpPr/>
          <p:nvPr/>
        </p:nvGrpSpPr>
        <p:grpSpPr>
          <a:xfrm>
            <a:off x="395821" y="1159695"/>
            <a:ext cx="2015329" cy="241943"/>
            <a:chOff x="663803" y="1430321"/>
            <a:chExt cx="2015329" cy="241943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07" name="그림 106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05" name="그림 104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03" name="그림 102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4" name="그룹 123"/>
          <p:cNvGrpSpPr/>
          <p:nvPr/>
        </p:nvGrpSpPr>
        <p:grpSpPr>
          <a:xfrm>
            <a:off x="4777401" y="1159695"/>
            <a:ext cx="2015329" cy="241943"/>
            <a:chOff x="663803" y="1430321"/>
            <a:chExt cx="2015329" cy="241943"/>
          </a:xfrm>
        </p:grpSpPr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68" name="그림 167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66" name="그림 165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92" name="그림 19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7" name="그룹 196"/>
          <p:cNvGrpSpPr/>
          <p:nvPr/>
        </p:nvGrpSpPr>
        <p:grpSpPr>
          <a:xfrm>
            <a:off x="4777401" y="4124285"/>
            <a:ext cx="2015329" cy="241943"/>
            <a:chOff x="663803" y="1430321"/>
            <a:chExt cx="2015329" cy="241943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06" name="그림 20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04" name="그림 203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02" name="그림 201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4710735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13" name="그룹 212"/>
          <p:cNvGrpSpPr/>
          <p:nvPr/>
        </p:nvGrpSpPr>
        <p:grpSpPr>
          <a:xfrm>
            <a:off x="395821" y="4124285"/>
            <a:ext cx="2015329" cy="241943"/>
            <a:chOff x="663803" y="1430321"/>
            <a:chExt cx="2015329" cy="241943"/>
          </a:xfrm>
        </p:grpSpPr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28" name="그림 227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15" name="그룹 214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26" name="그림 225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8" name="그림 217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낙양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01" y="1420576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91881" y="1561406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01" y="1175020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69" name="그룹 68"/>
          <p:cNvGrpSpPr/>
          <p:nvPr/>
        </p:nvGrpSpPr>
        <p:grpSpPr>
          <a:xfrm>
            <a:off x="5063444" y="1153076"/>
            <a:ext cx="2015329" cy="241943"/>
            <a:chOff x="663803" y="1430321"/>
            <a:chExt cx="2015329" cy="241943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10827</TotalTime>
  <Words>2478</Words>
  <Application>Microsoft Office PowerPoint</Application>
  <PresentationFormat>와이드스크린</PresentationFormat>
  <Paragraphs>755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a으라차차</vt:lpstr>
      <vt:lpstr>PF스타더스트</vt:lpstr>
      <vt:lpstr>맑은 고딕</vt:lpstr>
      <vt:lpstr>소야논8</vt:lpstr>
      <vt:lpstr>Arial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735</cp:revision>
  <dcterms:created xsi:type="dcterms:W3CDTF">2020-08-13T13:01:44Z</dcterms:created>
  <dcterms:modified xsi:type="dcterms:W3CDTF">2020-09-16T09:51:45Z</dcterms:modified>
</cp:coreProperties>
</file>